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337" r:id="rId2"/>
    <p:sldId id="345" r:id="rId3"/>
    <p:sldId id="346" r:id="rId4"/>
    <p:sldId id="347" r:id="rId5"/>
    <p:sldId id="348" r:id="rId6"/>
    <p:sldId id="349" r:id="rId7"/>
    <p:sldId id="350" r:id="rId8"/>
    <p:sldId id="351"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DEF3"/>
    <a:srgbClr val="D16DC5"/>
    <a:srgbClr val="206088"/>
    <a:srgbClr val="D339CC"/>
    <a:srgbClr val="891F84"/>
    <a:srgbClr val="283B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3693A2-24FE-468B-BDBE-C237359FB684}" v="54" dt="2020-08-28T10:54:42.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69" autoAdjust="0"/>
    <p:restoredTop sz="89092" autoAdjust="0"/>
  </p:normalViewPr>
  <p:slideViewPr>
    <p:cSldViewPr>
      <p:cViewPr varScale="1">
        <p:scale>
          <a:sx n="101" d="100"/>
          <a:sy n="101" d="100"/>
        </p:scale>
        <p:origin x="292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dison , Christopher (DIGITAL DEVELOPMENT LEAD)" userId="0d6a1e4c-5781-4755-a672-fe2cf8a92d99" providerId="ADAL" clId="{923693A2-24FE-468B-BDBE-C237359FB684}"/>
    <pc:docChg chg="custSel addSld delSld modSld">
      <pc:chgData name="Roddison , Christopher (DIGITAL DEVELOPMENT LEAD)" userId="0d6a1e4c-5781-4755-a672-fe2cf8a92d99" providerId="ADAL" clId="{923693A2-24FE-468B-BDBE-C237359FB684}" dt="2020-08-28T10:54:42.435" v="242" actId="13244"/>
      <pc:docMkLst>
        <pc:docMk/>
      </pc:docMkLst>
      <pc:sldChg chg="addSp delSp modSp">
        <pc:chgData name="Roddison , Christopher (DIGITAL DEVELOPMENT LEAD)" userId="0d6a1e4c-5781-4755-a672-fe2cf8a92d99" providerId="ADAL" clId="{923693A2-24FE-468B-BDBE-C237359FB684}" dt="2020-08-28T10:50:46.715" v="39" actId="1036"/>
        <pc:sldMkLst>
          <pc:docMk/>
          <pc:sldMk cId="446712746" sldId="337"/>
        </pc:sldMkLst>
        <pc:spChg chg="add del mod">
          <ac:chgData name="Roddison , Christopher (DIGITAL DEVELOPMENT LEAD)" userId="0d6a1e4c-5781-4755-a672-fe2cf8a92d99" providerId="ADAL" clId="{923693A2-24FE-468B-BDBE-C237359FB684}" dt="2020-08-28T10:47:56.032" v="15"/>
          <ac:spMkLst>
            <pc:docMk/>
            <pc:sldMk cId="446712746" sldId="337"/>
            <ac:spMk id="2" creationId="{35B2E417-1483-4175-AF55-166E661B98C9}"/>
          </ac:spMkLst>
        </pc:spChg>
        <pc:spChg chg="add del mod">
          <ac:chgData name="Roddison , Christopher (DIGITAL DEVELOPMENT LEAD)" userId="0d6a1e4c-5781-4755-a672-fe2cf8a92d99" providerId="ADAL" clId="{923693A2-24FE-468B-BDBE-C237359FB684}" dt="2020-08-28T10:47:56.032" v="15"/>
          <ac:spMkLst>
            <pc:docMk/>
            <pc:sldMk cId="446712746" sldId="337"/>
            <ac:spMk id="3" creationId="{4D49301F-E9C0-4AD2-9B2B-7CA71EAFB48E}"/>
          </ac:spMkLst>
        </pc:spChg>
        <pc:spChg chg="add mod">
          <ac:chgData name="Roddison , Christopher (DIGITAL DEVELOPMENT LEAD)" userId="0d6a1e4c-5781-4755-a672-fe2cf8a92d99" providerId="ADAL" clId="{923693A2-24FE-468B-BDBE-C237359FB684}" dt="2020-08-28T10:50:46.715" v="39" actId="1036"/>
          <ac:spMkLst>
            <pc:docMk/>
            <pc:sldMk cId="446712746" sldId="337"/>
            <ac:spMk id="4" creationId="{033E0EC2-C739-4D04-8B6A-70CDD18119B4}"/>
          </ac:spMkLst>
        </pc:spChg>
        <pc:spChg chg="add del mod">
          <ac:chgData name="Roddison , Christopher (DIGITAL DEVELOPMENT LEAD)" userId="0d6a1e4c-5781-4755-a672-fe2cf8a92d99" providerId="ADAL" clId="{923693A2-24FE-468B-BDBE-C237359FB684}" dt="2020-08-28T10:50:32.776" v="19" actId="478"/>
          <ac:spMkLst>
            <pc:docMk/>
            <pc:sldMk cId="446712746" sldId="337"/>
            <ac:spMk id="5" creationId="{666DA6E5-0566-4C74-B901-E106FB63322D}"/>
          </ac:spMkLst>
        </pc:spChg>
        <pc:spChg chg="del mod">
          <ac:chgData name="Roddison , Christopher (DIGITAL DEVELOPMENT LEAD)" userId="0d6a1e4c-5781-4755-a672-fe2cf8a92d99" providerId="ADAL" clId="{923693A2-24FE-468B-BDBE-C237359FB684}" dt="2020-08-28T10:50:36.659" v="22"/>
          <ac:spMkLst>
            <pc:docMk/>
            <pc:sldMk cId="446712746" sldId="337"/>
            <ac:spMk id="7" creationId="{00000000-0000-0000-0000-000000000000}"/>
          </ac:spMkLst>
        </pc:spChg>
      </pc:sldChg>
      <pc:sldChg chg="delSp del">
        <pc:chgData name="Roddison , Christopher (DIGITAL DEVELOPMENT LEAD)" userId="0d6a1e4c-5781-4755-a672-fe2cf8a92d99" providerId="ADAL" clId="{923693A2-24FE-468B-BDBE-C237359FB684}" dt="2020-08-28T10:52:34.132" v="83" actId="2696"/>
        <pc:sldMkLst>
          <pc:docMk/>
          <pc:sldMk cId="759829772" sldId="338"/>
        </pc:sldMkLst>
        <pc:spChg chg="del">
          <ac:chgData name="Roddison , Christopher (DIGITAL DEVELOPMENT LEAD)" userId="0d6a1e4c-5781-4755-a672-fe2cf8a92d99" providerId="ADAL" clId="{923693A2-24FE-468B-BDBE-C237359FB684}" dt="2020-08-28T10:46:58.879" v="0" actId="478"/>
          <ac:spMkLst>
            <pc:docMk/>
            <pc:sldMk cId="759829772" sldId="338"/>
            <ac:spMk id="14" creationId="{00000000-0000-0000-0000-000000000000}"/>
          </ac:spMkLst>
        </pc:spChg>
        <pc:spChg chg="del">
          <ac:chgData name="Roddison , Christopher (DIGITAL DEVELOPMENT LEAD)" userId="0d6a1e4c-5781-4755-a672-fe2cf8a92d99" providerId="ADAL" clId="{923693A2-24FE-468B-BDBE-C237359FB684}" dt="2020-08-28T10:47:01.780" v="1" actId="478"/>
          <ac:spMkLst>
            <pc:docMk/>
            <pc:sldMk cId="759829772" sldId="338"/>
            <ac:spMk id="17" creationId="{00000000-0000-0000-0000-000000000000}"/>
          </ac:spMkLst>
        </pc:spChg>
      </pc:sldChg>
      <pc:sldChg chg="delSp modSp del">
        <pc:chgData name="Roddison , Christopher (DIGITAL DEVELOPMENT LEAD)" userId="0d6a1e4c-5781-4755-a672-fe2cf8a92d99" providerId="ADAL" clId="{923693A2-24FE-468B-BDBE-C237359FB684}" dt="2020-08-28T10:52:55.164" v="105" actId="2696"/>
        <pc:sldMkLst>
          <pc:docMk/>
          <pc:sldMk cId="2698222605" sldId="339"/>
        </pc:sldMkLst>
        <pc:spChg chg="mod">
          <ac:chgData name="Roddison , Christopher (DIGITAL DEVELOPMENT LEAD)" userId="0d6a1e4c-5781-4755-a672-fe2cf8a92d99" providerId="ADAL" clId="{923693A2-24FE-468B-BDBE-C237359FB684}" dt="2020-08-28T10:51:56.867" v="81" actId="2711"/>
          <ac:spMkLst>
            <pc:docMk/>
            <pc:sldMk cId="2698222605" sldId="339"/>
            <ac:spMk id="5" creationId="{00000000-0000-0000-0000-000000000000}"/>
          </ac:spMkLst>
        </pc:spChg>
        <pc:spChg chg="del">
          <ac:chgData name="Roddison , Christopher (DIGITAL DEVELOPMENT LEAD)" userId="0d6a1e4c-5781-4755-a672-fe2cf8a92d99" providerId="ADAL" clId="{923693A2-24FE-468B-BDBE-C237359FB684}" dt="2020-08-28T10:47:04.367" v="2" actId="478"/>
          <ac:spMkLst>
            <pc:docMk/>
            <pc:sldMk cId="2698222605" sldId="339"/>
            <ac:spMk id="14" creationId="{00000000-0000-0000-0000-000000000000}"/>
          </ac:spMkLst>
        </pc:spChg>
        <pc:spChg chg="del">
          <ac:chgData name="Roddison , Christopher (DIGITAL DEVELOPMENT LEAD)" userId="0d6a1e4c-5781-4755-a672-fe2cf8a92d99" providerId="ADAL" clId="{923693A2-24FE-468B-BDBE-C237359FB684}" dt="2020-08-28T10:47:05.762" v="3" actId="478"/>
          <ac:spMkLst>
            <pc:docMk/>
            <pc:sldMk cId="2698222605" sldId="339"/>
            <ac:spMk id="17" creationId="{00000000-0000-0000-0000-000000000000}"/>
          </ac:spMkLst>
        </pc:spChg>
        <pc:spChg chg="mod">
          <ac:chgData name="Roddison , Christopher (DIGITAL DEVELOPMENT LEAD)" userId="0d6a1e4c-5781-4755-a672-fe2cf8a92d99" providerId="ADAL" clId="{923693A2-24FE-468B-BDBE-C237359FB684}" dt="2020-08-28T10:48:53.214" v="16" actId="207"/>
          <ac:spMkLst>
            <pc:docMk/>
            <pc:sldMk cId="2698222605" sldId="339"/>
            <ac:spMk id="19" creationId="{00000000-0000-0000-0000-000000000000}"/>
          </ac:spMkLst>
        </pc:spChg>
      </pc:sldChg>
      <pc:sldChg chg="delSp modSp del">
        <pc:chgData name="Roddison , Christopher (DIGITAL DEVELOPMENT LEAD)" userId="0d6a1e4c-5781-4755-a672-fe2cf8a92d99" providerId="ADAL" clId="{923693A2-24FE-468B-BDBE-C237359FB684}" dt="2020-08-28T10:53:12.443" v="129" actId="2696"/>
        <pc:sldMkLst>
          <pc:docMk/>
          <pc:sldMk cId="893040060" sldId="340"/>
        </pc:sldMkLst>
        <pc:spChg chg="mod">
          <ac:chgData name="Roddison , Christopher (DIGITAL DEVELOPMENT LEAD)" userId="0d6a1e4c-5781-4755-a672-fe2cf8a92d99" providerId="ADAL" clId="{923693A2-24FE-468B-BDBE-C237359FB684}" dt="2020-08-28T10:52:15.765" v="82" actId="2711"/>
          <ac:spMkLst>
            <pc:docMk/>
            <pc:sldMk cId="893040060" sldId="340"/>
            <ac:spMk id="5" creationId="{00000000-0000-0000-0000-000000000000}"/>
          </ac:spMkLst>
        </pc:spChg>
        <pc:spChg chg="del">
          <ac:chgData name="Roddison , Christopher (DIGITAL DEVELOPMENT LEAD)" userId="0d6a1e4c-5781-4755-a672-fe2cf8a92d99" providerId="ADAL" clId="{923693A2-24FE-468B-BDBE-C237359FB684}" dt="2020-08-28T10:47:06.932" v="4" actId="478"/>
          <ac:spMkLst>
            <pc:docMk/>
            <pc:sldMk cId="893040060" sldId="340"/>
            <ac:spMk id="14" creationId="{00000000-0000-0000-0000-000000000000}"/>
          </ac:spMkLst>
        </pc:spChg>
        <pc:spChg chg="del">
          <ac:chgData name="Roddison , Christopher (DIGITAL DEVELOPMENT LEAD)" userId="0d6a1e4c-5781-4755-a672-fe2cf8a92d99" providerId="ADAL" clId="{923693A2-24FE-468B-BDBE-C237359FB684}" dt="2020-08-28T10:47:08.035" v="5" actId="478"/>
          <ac:spMkLst>
            <pc:docMk/>
            <pc:sldMk cId="893040060" sldId="340"/>
            <ac:spMk id="17" creationId="{00000000-0000-0000-0000-000000000000}"/>
          </ac:spMkLst>
        </pc:spChg>
      </pc:sldChg>
      <pc:sldChg chg="delSp del">
        <pc:chgData name="Roddison , Christopher (DIGITAL DEVELOPMENT LEAD)" userId="0d6a1e4c-5781-4755-a672-fe2cf8a92d99" providerId="ADAL" clId="{923693A2-24FE-468B-BDBE-C237359FB684}" dt="2020-08-28T10:53:33.221" v="147" actId="2696"/>
        <pc:sldMkLst>
          <pc:docMk/>
          <pc:sldMk cId="3203518583" sldId="341"/>
        </pc:sldMkLst>
        <pc:spChg chg="del">
          <ac:chgData name="Roddison , Christopher (DIGITAL DEVELOPMENT LEAD)" userId="0d6a1e4c-5781-4755-a672-fe2cf8a92d99" providerId="ADAL" clId="{923693A2-24FE-468B-BDBE-C237359FB684}" dt="2020-08-28T10:47:09.088" v="6" actId="478"/>
          <ac:spMkLst>
            <pc:docMk/>
            <pc:sldMk cId="3203518583" sldId="341"/>
            <ac:spMk id="14" creationId="{00000000-0000-0000-0000-000000000000}"/>
          </ac:spMkLst>
        </pc:spChg>
        <pc:spChg chg="del">
          <ac:chgData name="Roddison , Christopher (DIGITAL DEVELOPMENT LEAD)" userId="0d6a1e4c-5781-4755-a672-fe2cf8a92d99" providerId="ADAL" clId="{923693A2-24FE-468B-BDBE-C237359FB684}" dt="2020-08-28T10:47:14.154" v="7" actId="478"/>
          <ac:spMkLst>
            <pc:docMk/>
            <pc:sldMk cId="3203518583" sldId="341"/>
            <ac:spMk id="17" creationId="{00000000-0000-0000-0000-000000000000}"/>
          </ac:spMkLst>
        </pc:spChg>
      </pc:sldChg>
      <pc:sldChg chg="delSp del">
        <pc:chgData name="Roddison , Christopher (DIGITAL DEVELOPMENT LEAD)" userId="0d6a1e4c-5781-4755-a672-fe2cf8a92d99" providerId="ADAL" clId="{923693A2-24FE-468B-BDBE-C237359FB684}" dt="2020-08-28T10:53:53.391" v="181" actId="2696"/>
        <pc:sldMkLst>
          <pc:docMk/>
          <pc:sldMk cId="36955305" sldId="342"/>
        </pc:sldMkLst>
        <pc:spChg chg="del">
          <ac:chgData name="Roddison , Christopher (DIGITAL DEVELOPMENT LEAD)" userId="0d6a1e4c-5781-4755-a672-fe2cf8a92d99" providerId="ADAL" clId="{923693A2-24FE-468B-BDBE-C237359FB684}" dt="2020-08-28T10:47:15.370" v="8" actId="478"/>
          <ac:spMkLst>
            <pc:docMk/>
            <pc:sldMk cId="36955305" sldId="342"/>
            <ac:spMk id="14" creationId="{00000000-0000-0000-0000-000000000000}"/>
          </ac:spMkLst>
        </pc:spChg>
        <pc:spChg chg="del">
          <ac:chgData name="Roddison , Christopher (DIGITAL DEVELOPMENT LEAD)" userId="0d6a1e4c-5781-4755-a672-fe2cf8a92d99" providerId="ADAL" clId="{923693A2-24FE-468B-BDBE-C237359FB684}" dt="2020-08-28T10:47:16.429" v="9" actId="478"/>
          <ac:spMkLst>
            <pc:docMk/>
            <pc:sldMk cId="36955305" sldId="342"/>
            <ac:spMk id="17" creationId="{00000000-0000-0000-0000-000000000000}"/>
          </ac:spMkLst>
        </pc:spChg>
      </pc:sldChg>
      <pc:sldChg chg="delSp del">
        <pc:chgData name="Roddison , Christopher (DIGITAL DEVELOPMENT LEAD)" userId="0d6a1e4c-5781-4755-a672-fe2cf8a92d99" providerId="ADAL" clId="{923693A2-24FE-468B-BDBE-C237359FB684}" dt="2020-08-28T10:54:07.022" v="208" actId="2696"/>
        <pc:sldMkLst>
          <pc:docMk/>
          <pc:sldMk cId="2749041992" sldId="343"/>
        </pc:sldMkLst>
        <pc:spChg chg="del">
          <ac:chgData name="Roddison , Christopher (DIGITAL DEVELOPMENT LEAD)" userId="0d6a1e4c-5781-4755-a672-fe2cf8a92d99" providerId="ADAL" clId="{923693A2-24FE-468B-BDBE-C237359FB684}" dt="2020-08-28T10:47:17.485" v="10" actId="478"/>
          <ac:spMkLst>
            <pc:docMk/>
            <pc:sldMk cId="2749041992" sldId="343"/>
            <ac:spMk id="14" creationId="{00000000-0000-0000-0000-000000000000}"/>
          </ac:spMkLst>
        </pc:spChg>
        <pc:spChg chg="del">
          <ac:chgData name="Roddison , Christopher (DIGITAL DEVELOPMENT LEAD)" userId="0d6a1e4c-5781-4755-a672-fe2cf8a92d99" providerId="ADAL" clId="{923693A2-24FE-468B-BDBE-C237359FB684}" dt="2020-08-28T10:47:18.561" v="11" actId="478"/>
          <ac:spMkLst>
            <pc:docMk/>
            <pc:sldMk cId="2749041992" sldId="343"/>
            <ac:spMk id="17" creationId="{00000000-0000-0000-0000-000000000000}"/>
          </ac:spMkLst>
        </pc:spChg>
      </pc:sldChg>
      <pc:sldChg chg="delSp modSp del">
        <pc:chgData name="Roddison , Christopher (DIGITAL DEVELOPMENT LEAD)" userId="0d6a1e4c-5781-4755-a672-fe2cf8a92d99" providerId="ADAL" clId="{923693A2-24FE-468B-BDBE-C237359FB684}" dt="2020-08-28T10:54:21.183" v="235" actId="2696"/>
        <pc:sldMkLst>
          <pc:docMk/>
          <pc:sldMk cId="586011885" sldId="344"/>
        </pc:sldMkLst>
        <pc:spChg chg="del">
          <ac:chgData name="Roddison , Christopher (DIGITAL DEVELOPMENT LEAD)" userId="0d6a1e4c-5781-4755-a672-fe2cf8a92d99" providerId="ADAL" clId="{923693A2-24FE-468B-BDBE-C237359FB684}" dt="2020-08-28T10:47:19.777" v="12" actId="478"/>
          <ac:spMkLst>
            <pc:docMk/>
            <pc:sldMk cId="586011885" sldId="344"/>
            <ac:spMk id="14" creationId="{00000000-0000-0000-0000-000000000000}"/>
          </ac:spMkLst>
        </pc:spChg>
        <pc:spChg chg="del">
          <ac:chgData name="Roddison , Christopher (DIGITAL DEVELOPMENT LEAD)" userId="0d6a1e4c-5781-4755-a672-fe2cf8a92d99" providerId="ADAL" clId="{923693A2-24FE-468B-BDBE-C237359FB684}" dt="2020-08-28T10:47:20.811" v="13" actId="478"/>
          <ac:spMkLst>
            <pc:docMk/>
            <pc:sldMk cId="586011885" sldId="344"/>
            <ac:spMk id="17" creationId="{00000000-0000-0000-0000-000000000000}"/>
          </ac:spMkLst>
        </pc:spChg>
        <pc:spChg chg="mod">
          <ac:chgData name="Roddison , Christopher (DIGITAL DEVELOPMENT LEAD)" userId="0d6a1e4c-5781-4755-a672-fe2cf8a92d99" providerId="ADAL" clId="{923693A2-24FE-468B-BDBE-C237359FB684}" dt="2020-08-28T10:48:58.792" v="17" actId="207"/>
          <ac:spMkLst>
            <pc:docMk/>
            <pc:sldMk cId="586011885" sldId="344"/>
            <ac:spMk id="19" creationId="{00000000-0000-0000-0000-000000000000}"/>
          </ac:spMkLst>
        </pc:spChg>
      </pc:sldChg>
      <pc:sldChg chg="addSp modSp add">
        <pc:chgData name="Roddison , Christopher (DIGITAL DEVELOPMENT LEAD)" userId="0d6a1e4c-5781-4755-a672-fe2cf8a92d99" providerId="ADAL" clId="{923693A2-24FE-468B-BDBE-C237359FB684}" dt="2020-08-28T10:54:30.001" v="236" actId="13244"/>
        <pc:sldMkLst>
          <pc:docMk/>
          <pc:sldMk cId="3556732650" sldId="345"/>
        </pc:sldMkLst>
        <pc:spChg chg="add mod">
          <ac:chgData name="Roddison , Christopher (DIGITAL DEVELOPMENT LEAD)" userId="0d6a1e4c-5781-4755-a672-fe2cf8a92d99" providerId="ADAL" clId="{923693A2-24FE-468B-BDBE-C237359FB684}" dt="2020-08-28T10:54:30.001" v="236" actId="13244"/>
          <ac:spMkLst>
            <pc:docMk/>
            <pc:sldMk cId="3556732650" sldId="345"/>
            <ac:spMk id="3" creationId="{8EB20182-9D74-455E-B91E-2AF972E5FDC9}"/>
          </ac:spMkLst>
        </pc:spChg>
        <pc:spChg chg="mod">
          <ac:chgData name="Roddison , Christopher (DIGITAL DEVELOPMENT LEAD)" userId="0d6a1e4c-5781-4755-a672-fe2cf8a92d99" providerId="ADAL" clId="{923693A2-24FE-468B-BDBE-C237359FB684}" dt="2020-08-28T10:51:50.143" v="80" actId="1036"/>
          <ac:spMkLst>
            <pc:docMk/>
            <pc:sldMk cId="3556732650" sldId="345"/>
            <ac:spMk id="4" creationId="{033E0EC2-C739-4D04-8B6A-70CDD18119B4}"/>
          </ac:spMkLst>
        </pc:spChg>
      </pc:sldChg>
      <pc:sldChg chg="addSp delSp modSp add">
        <pc:chgData name="Roddison , Christopher (DIGITAL DEVELOPMENT LEAD)" userId="0d6a1e4c-5781-4755-a672-fe2cf8a92d99" providerId="ADAL" clId="{923693A2-24FE-468B-BDBE-C237359FB684}" dt="2020-08-28T10:54:32.571" v="237" actId="13244"/>
        <pc:sldMkLst>
          <pc:docMk/>
          <pc:sldMk cId="973902023" sldId="346"/>
        </pc:sldMkLst>
        <pc:spChg chg="del">
          <ac:chgData name="Roddison , Christopher (DIGITAL DEVELOPMENT LEAD)" userId="0d6a1e4c-5781-4755-a672-fe2cf8a92d99" providerId="ADAL" clId="{923693A2-24FE-468B-BDBE-C237359FB684}" dt="2020-08-28T10:52:43.581" v="85" actId="478"/>
          <ac:spMkLst>
            <pc:docMk/>
            <pc:sldMk cId="973902023" sldId="346"/>
            <ac:spMk id="3" creationId="{8EB20182-9D74-455E-B91E-2AF972E5FDC9}"/>
          </ac:spMkLst>
        </pc:spChg>
        <pc:spChg chg="mod">
          <ac:chgData name="Roddison , Christopher (DIGITAL DEVELOPMENT LEAD)" userId="0d6a1e4c-5781-4755-a672-fe2cf8a92d99" providerId="ADAL" clId="{923693A2-24FE-468B-BDBE-C237359FB684}" dt="2020-08-28T10:52:49.368" v="104" actId="20577"/>
          <ac:spMkLst>
            <pc:docMk/>
            <pc:sldMk cId="973902023" sldId="346"/>
            <ac:spMk id="4" creationId="{033E0EC2-C739-4D04-8B6A-70CDD18119B4}"/>
          </ac:spMkLst>
        </pc:spChg>
        <pc:spChg chg="add mod">
          <ac:chgData name="Roddison , Christopher (DIGITAL DEVELOPMENT LEAD)" userId="0d6a1e4c-5781-4755-a672-fe2cf8a92d99" providerId="ADAL" clId="{923693A2-24FE-468B-BDBE-C237359FB684}" dt="2020-08-28T10:54:32.571" v="237" actId="13244"/>
          <ac:spMkLst>
            <pc:docMk/>
            <pc:sldMk cId="973902023" sldId="346"/>
            <ac:spMk id="5" creationId="{14E859D2-00B8-4B70-A045-428F4956F010}"/>
          </ac:spMkLst>
        </pc:spChg>
      </pc:sldChg>
      <pc:sldChg chg="addSp delSp modSp add">
        <pc:chgData name="Roddison , Christopher (DIGITAL DEVELOPMENT LEAD)" userId="0d6a1e4c-5781-4755-a672-fe2cf8a92d99" providerId="ADAL" clId="{923693A2-24FE-468B-BDBE-C237359FB684}" dt="2020-08-28T10:54:34.606" v="238" actId="13244"/>
        <pc:sldMkLst>
          <pc:docMk/>
          <pc:sldMk cId="1639102462" sldId="347"/>
        </pc:sldMkLst>
        <pc:spChg chg="mod">
          <ac:chgData name="Roddison , Christopher (DIGITAL DEVELOPMENT LEAD)" userId="0d6a1e4c-5781-4755-a672-fe2cf8a92d99" providerId="ADAL" clId="{923693A2-24FE-468B-BDBE-C237359FB684}" dt="2020-08-28T10:53:06.360" v="126" actId="20577"/>
          <ac:spMkLst>
            <pc:docMk/>
            <pc:sldMk cId="1639102462" sldId="347"/>
            <ac:spMk id="4" creationId="{033E0EC2-C739-4D04-8B6A-70CDD18119B4}"/>
          </ac:spMkLst>
        </pc:spChg>
        <pc:spChg chg="del">
          <ac:chgData name="Roddison , Christopher (DIGITAL DEVELOPMENT LEAD)" userId="0d6a1e4c-5781-4755-a672-fe2cf8a92d99" providerId="ADAL" clId="{923693A2-24FE-468B-BDBE-C237359FB684}" dt="2020-08-28T10:53:08.740" v="127" actId="478"/>
          <ac:spMkLst>
            <pc:docMk/>
            <pc:sldMk cId="1639102462" sldId="347"/>
            <ac:spMk id="5" creationId="{14E859D2-00B8-4B70-A045-428F4956F010}"/>
          </ac:spMkLst>
        </pc:spChg>
        <pc:spChg chg="add mod">
          <ac:chgData name="Roddison , Christopher (DIGITAL DEVELOPMENT LEAD)" userId="0d6a1e4c-5781-4755-a672-fe2cf8a92d99" providerId="ADAL" clId="{923693A2-24FE-468B-BDBE-C237359FB684}" dt="2020-08-28T10:54:34.606" v="238" actId="13244"/>
          <ac:spMkLst>
            <pc:docMk/>
            <pc:sldMk cId="1639102462" sldId="347"/>
            <ac:spMk id="6" creationId="{541220B5-9472-4920-BEF8-6944C885D371}"/>
          </ac:spMkLst>
        </pc:spChg>
      </pc:sldChg>
      <pc:sldChg chg="addSp delSp modSp add">
        <pc:chgData name="Roddison , Christopher (DIGITAL DEVELOPMENT LEAD)" userId="0d6a1e4c-5781-4755-a672-fe2cf8a92d99" providerId="ADAL" clId="{923693A2-24FE-468B-BDBE-C237359FB684}" dt="2020-08-28T10:54:36.463" v="239" actId="13244"/>
        <pc:sldMkLst>
          <pc:docMk/>
          <pc:sldMk cId="1704760622" sldId="348"/>
        </pc:sldMkLst>
        <pc:spChg chg="mod">
          <ac:chgData name="Roddison , Christopher (DIGITAL DEVELOPMENT LEAD)" userId="0d6a1e4c-5781-4755-a672-fe2cf8a92d99" providerId="ADAL" clId="{923693A2-24FE-468B-BDBE-C237359FB684}" dt="2020-08-28T10:53:21.498" v="141" actId="20577"/>
          <ac:spMkLst>
            <pc:docMk/>
            <pc:sldMk cId="1704760622" sldId="348"/>
            <ac:spMk id="4" creationId="{033E0EC2-C739-4D04-8B6A-70CDD18119B4}"/>
          </ac:spMkLst>
        </pc:spChg>
        <pc:spChg chg="add del">
          <ac:chgData name="Roddison , Christopher (DIGITAL DEVELOPMENT LEAD)" userId="0d6a1e4c-5781-4755-a672-fe2cf8a92d99" providerId="ADAL" clId="{923693A2-24FE-468B-BDBE-C237359FB684}" dt="2020-08-28T10:53:25.295" v="143"/>
          <ac:spMkLst>
            <pc:docMk/>
            <pc:sldMk cId="1704760622" sldId="348"/>
            <ac:spMk id="5" creationId="{5C281A7B-8104-4340-8FE5-715A90F1CF3C}"/>
          </ac:spMkLst>
        </pc:spChg>
        <pc:spChg chg="del">
          <ac:chgData name="Roddison , Christopher (DIGITAL DEVELOPMENT LEAD)" userId="0d6a1e4c-5781-4755-a672-fe2cf8a92d99" providerId="ADAL" clId="{923693A2-24FE-468B-BDBE-C237359FB684}" dt="2020-08-28T10:53:26.426" v="144" actId="478"/>
          <ac:spMkLst>
            <pc:docMk/>
            <pc:sldMk cId="1704760622" sldId="348"/>
            <ac:spMk id="6" creationId="{541220B5-9472-4920-BEF8-6944C885D371}"/>
          </ac:spMkLst>
        </pc:spChg>
        <pc:spChg chg="add mod">
          <ac:chgData name="Roddison , Christopher (DIGITAL DEVELOPMENT LEAD)" userId="0d6a1e4c-5781-4755-a672-fe2cf8a92d99" providerId="ADAL" clId="{923693A2-24FE-468B-BDBE-C237359FB684}" dt="2020-08-28T10:54:36.463" v="239" actId="13244"/>
          <ac:spMkLst>
            <pc:docMk/>
            <pc:sldMk cId="1704760622" sldId="348"/>
            <ac:spMk id="7" creationId="{16410643-198C-4764-B2C5-8D98169BAAF8}"/>
          </ac:spMkLst>
        </pc:spChg>
      </pc:sldChg>
      <pc:sldChg chg="add del">
        <pc:chgData name="Roddison , Christopher (DIGITAL DEVELOPMENT LEAD)" userId="0d6a1e4c-5781-4755-a672-fe2cf8a92d99" providerId="ADAL" clId="{923693A2-24FE-468B-BDBE-C237359FB684}" dt="2020-08-28T10:53:34.974" v="148" actId="2696"/>
        <pc:sldMkLst>
          <pc:docMk/>
          <pc:sldMk cId="698735539" sldId="349"/>
        </pc:sldMkLst>
      </pc:sldChg>
      <pc:sldChg chg="addSp delSp modSp add">
        <pc:chgData name="Roddison , Christopher (DIGITAL DEVELOPMENT LEAD)" userId="0d6a1e4c-5781-4755-a672-fe2cf8a92d99" providerId="ADAL" clId="{923693A2-24FE-468B-BDBE-C237359FB684}" dt="2020-08-28T10:54:38.439" v="240" actId="13244"/>
        <pc:sldMkLst>
          <pc:docMk/>
          <pc:sldMk cId="4192796764" sldId="349"/>
        </pc:sldMkLst>
        <pc:spChg chg="mod">
          <ac:chgData name="Roddison , Christopher (DIGITAL DEVELOPMENT LEAD)" userId="0d6a1e4c-5781-4755-a672-fe2cf8a92d99" providerId="ADAL" clId="{923693A2-24FE-468B-BDBE-C237359FB684}" dt="2020-08-28T10:53:48.746" v="178" actId="20577"/>
          <ac:spMkLst>
            <pc:docMk/>
            <pc:sldMk cId="4192796764" sldId="349"/>
            <ac:spMk id="4" creationId="{033E0EC2-C739-4D04-8B6A-70CDD18119B4}"/>
          </ac:spMkLst>
        </pc:spChg>
        <pc:spChg chg="add mod">
          <ac:chgData name="Roddison , Christopher (DIGITAL DEVELOPMENT LEAD)" userId="0d6a1e4c-5781-4755-a672-fe2cf8a92d99" providerId="ADAL" clId="{923693A2-24FE-468B-BDBE-C237359FB684}" dt="2020-08-28T10:54:38.439" v="240" actId="13244"/>
          <ac:spMkLst>
            <pc:docMk/>
            <pc:sldMk cId="4192796764" sldId="349"/>
            <ac:spMk id="5" creationId="{384681D5-B494-4EFC-962B-24E29B3AB2C4}"/>
          </ac:spMkLst>
        </pc:spChg>
        <pc:spChg chg="del">
          <ac:chgData name="Roddison , Christopher (DIGITAL DEVELOPMENT LEAD)" userId="0d6a1e4c-5781-4755-a672-fe2cf8a92d99" providerId="ADAL" clId="{923693A2-24FE-468B-BDBE-C237359FB684}" dt="2020-08-28T10:53:50.272" v="179" actId="478"/>
          <ac:spMkLst>
            <pc:docMk/>
            <pc:sldMk cId="4192796764" sldId="349"/>
            <ac:spMk id="7" creationId="{16410643-198C-4764-B2C5-8D98169BAAF8}"/>
          </ac:spMkLst>
        </pc:spChg>
      </pc:sldChg>
      <pc:sldChg chg="addSp delSp modSp add">
        <pc:chgData name="Roddison , Christopher (DIGITAL DEVELOPMENT LEAD)" userId="0d6a1e4c-5781-4755-a672-fe2cf8a92d99" providerId="ADAL" clId="{923693A2-24FE-468B-BDBE-C237359FB684}" dt="2020-08-28T10:54:40.476" v="241" actId="13244"/>
        <pc:sldMkLst>
          <pc:docMk/>
          <pc:sldMk cId="2661951957" sldId="350"/>
        </pc:sldMkLst>
        <pc:spChg chg="mod">
          <ac:chgData name="Roddison , Christopher (DIGITAL DEVELOPMENT LEAD)" userId="0d6a1e4c-5781-4755-a672-fe2cf8a92d99" providerId="ADAL" clId="{923693A2-24FE-468B-BDBE-C237359FB684}" dt="2020-08-28T10:54:02.944" v="205" actId="20577"/>
          <ac:spMkLst>
            <pc:docMk/>
            <pc:sldMk cId="2661951957" sldId="350"/>
            <ac:spMk id="4" creationId="{033E0EC2-C739-4D04-8B6A-70CDD18119B4}"/>
          </ac:spMkLst>
        </pc:spChg>
        <pc:spChg chg="del">
          <ac:chgData name="Roddison , Christopher (DIGITAL DEVELOPMENT LEAD)" userId="0d6a1e4c-5781-4755-a672-fe2cf8a92d99" providerId="ADAL" clId="{923693A2-24FE-468B-BDBE-C237359FB684}" dt="2020-08-28T10:54:04.291" v="206" actId="478"/>
          <ac:spMkLst>
            <pc:docMk/>
            <pc:sldMk cId="2661951957" sldId="350"/>
            <ac:spMk id="5" creationId="{384681D5-B494-4EFC-962B-24E29B3AB2C4}"/>
          </ac:spMkLst>
        </pc:spChg>
        <pc:spChg chg="add mod">
          <ac:chgData name="Roddison , Christopher (DIGITAL DEVELOPMENT LEAD)" userId="0d6a1e4c-5781-4755-a672-fe2cf8a92d99" providerId="ADAL" clId="{923693A2-24FE-468B-BDBE-C237359FB684}" dt="2020-08-28T10:54:40.476" v="241" actId="13244"/>
          <ac:spMkLst>
            <pc:docMk/>
            <pc:sldMk cId="2661951957" sldId="350"/>
            <ac:spMk id="6" creationId="{916E42DE-C10D-4F7C-9923-0F85FE75C3EF}"/>
          </ac:spMkLst>
        </pc:spChg>
      </pc:sldChg>
      <pc:sldChg chg="addSp delSp modSp add">
        <pc:chgData name="Roddison , Christopher (DIGITAL DEVELOPMENT LEAD)" userId="0d6a1e4c-5781-4755-a672-fe2cf8a92d99" providerId="ADAL" clId="{923693A2-24FE-468B-BDBE-C237359FB684}" dt="2020-08-28T10:54:42.435" v="242" actId="13244"/>
        <pc:sldMkLst>
          <pc:docMk/>
          <pc:sldMk cId="1406494349" sldId="351"/>
        </pc:sldMkLst>
        <pc:spChg chg="mod">
          <ac:chgData name="Roddison , Christopher (DIGITAL DEVELOPMENT LEAD)" userId="0d6a1e4c-5781-4755-a672-fe2cf8a92d99" providerId="ADAL" clId="{923693A2-24FE-468B-BDBE-C237359FB684}" dt="2020-08-28T10:54:16.959" v="232" actId="20577"/>
          <ac:spMkLst>
            <pc:docMk/>
            <pc:sldMk cId="1406494349" sldId="351"/>
            <ac:spMk id="4" creationId="{033E0EC2-C739-4D04-8B6A-70CDD18119B4}"/>
          </ac:spMkLst>
        </pc:spChg>
        <pc:spChg chg="add mod">
          <ac:chgData name="Roddison , Christopher (DIGITAL DEVELOPMENT LEAD)" userId="0d6a1e4c-5781-4755-a672-fe2cf8a92d99" providerId="ADAL" clId="{923693A2-24FE-468B-BDBE-C237359FB684}" dt="2020-08-28T10:54:42.435" v="242" actId="13244"/>
          <ac:spMkLst>
            <pc:docMk/>
            <pc:sldMk cId="1406494349" sldId="351"/>
            <ac:spMk id="5" creationId="{C64C09E2-1088-4154-A6EE-1FDEF28100D1}"/>
          </ac:spMkLst>
        </pc:spChg>
        <pc:spChg chg="del">
          <ac:chgData name="Roddison , Christopher (DIGITAL DEVELOPMENT LEAD)" userId="0d6a1e4c-5781-4755-a672-fe2cf8a92d99" providerId="ADAL" clId="{923693A2-24FE-468B-BDBE-C237359FB684}" dt="2020-08-28T10:54:18.578" v="233" actId="478"/>
          <ac:spMkLst>
            <pc:docMk/>
            <pc:sldMk cId="1406494349" sldId="351"/>
            <ac:spMk id="6" creationId="{916E42DE-C10D-4F7C-9923-0F85FE75C3E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3054647-E5EE-4B1B-A583-E752AF692EF5}" type="datetimeFigureOut">
              <a:rPr lang="en-GB" smtClean="0"/>
              <a:t>28/08/2020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E80409D-0171-4A7E-9A4F-79F9E2931320}" type="slidenum">
              <a:rPr lang="en-GB" smtClean="0"/>
              <a:t>‹#›</a:t>
            </a:fld>
            <a:endParaRPr lang="en-GB"/>
          </a:p>
        </p:txBody>
      </p:sp>
    </p:spTree>
    <p:extLst>
      <p:ext uri="{BB962C8B-B14F-4D97-AF65-F5344CB8AC3E}">
        <p14:creationId xmlns:p14="http://schemas.microsoft.com/office/powerpoint/2010/main" val="3246820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1</a:t>
            </a:fld>
            <a:endParaRPr lang="en-GB"/>
          </a:p>
        </p:txBody>
      </p:sp>
    </p:spTree>
    <p:extLst>
      <p:ext uri="{BB962C8B-B14F-4D97-AF65-F5344CB8AC3E}">
        <p14:creationId xmlns:p14="http://schemas.microsoft.com/office/powerpoint/2010/main" val="1569101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2</a:t>
            </a:fld>
            <a:endParaRPr lang="en-GB"/>
          </a:p>
        </p:txBody>
      </p:sp>
    </p:spTree>
    <p:extLst>
      <p:ext uri="{BB962C8B-B14F-4D97-AF65-F5344CB8AC3E}">
        <p14:creationId xmlns:p14="http://schemas.microsoft.com/office/powerpoint/2010/main" val="3563497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3</a:t>
            </a:fld>
            <a:endParaRPr lang="en-GB"/>
          </a:p>
        </p:txBody>
      </p:sp>
    </p:spTree>
    <p:extLst>
      <p:ext uri="{BB962C8B-B14F-4D97-AF65-F5344CB8AC3E}">
        <p14:creationId xmlns:p14="http://schemas.microsoft.com/office/powerpoint/2010/main" val="2555788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4</a:t>
            </a:fld>
            <a:endParaRPr lang="en-GB"/>
          </a:p>
        </p:txBody>
      </p:sp>
    </p:spTree>
    <p:extLst>
      <p:ext uri="{BB962C8B-B14F-4D97-AF65-F5344CB8AC3E}">
        <p14:creationId xmlns:p14="http://schemas.microsoft.com/office/powerpoint/2010/main" val="2459261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5</a:t>
            </a:fld>
            <a:endParaRPr lang="en-GB"/>
          </a:p>
        </p:txBody>
      </p:sp>
    </p:spTree>
    <p:extLst>
      <p:ext uri="{BB962C8B-B14F-4D97-AF65-F5344CB8AC3E}">
        <p14:creationId xmlns:p14="http://schemas.microsoft.com/office/powerpoint/2010/main" val="3606458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6</a:t>
            </a:fld>
            <a:endParaRPr lang="en-GB"/>
          </a:p>
        </p:txBody>
      </p:sp>
    </p:spTree>
    <p:extLst>
      <p:ext uri="{BB962C8B-B14F-4D97-AF65-F5344CB8AC3E}">
        <p14:creationId xmlns:p14="http://schemas.microsoft.com/office/powerpoint/2010/main" val="20866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7</a:t>
            </a:fld>
            <a:endParaRPr lang="en-GB"/>
          </a:p>
        </p:txBody>
      </p:sp>
    </p:spTree>
    <p:extLst>
      <p:ext uri="{BB962C8B-B14F-4D97-AF65-F5344CB8AC3E}">
        <p14:creationId xmlns:p14="http://schemas.microsoft.com/office/powerpoint/2010/main" val="3996874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8</a:t>
            </a:fld>
            <a:endParaRPr lang="en-GB"/>
          </a:p>
        </p:txBody>
      </p:sp>
    </p:spTree>
    <p:extLst>
      <p:ext uri="{BB962C8B-B14F-4D97-AF65-F5344CB8AC3E}">
        <p14:creationId xmlns:p14="http://schemas.microsoft.com/office/powerpoint/2010/main" val="2788393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63503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64716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56634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102572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339083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80451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617672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30817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92392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32141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350669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805264"/>
            <a:ext cx="9143999" cy="1052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55947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1282750"/>
            <a:ext cx="8229600" cy="3082354"/>
          </a:xfrm>
        </p:spPr>
        <p:txBody>
          <a:bodyPr/>
          <a:lstStyle/>
          <a:p>
            <a:r>
              <a:rPr lang="en-GB" b="1" i="1" dirty="0"/>
              <a:t>The </a:t>
            </a:r>
            <a:br>
              <a:rPr lang="en-GB" b="1" i="1" dirty="0"/>
            </a:br>
            <a:r>
              <a:rPr lang="en-GB" b="1" i="1" dirty="0"/>
              <a:t>Seven </a:t>
            </a:r>
            <a:br>
              <a:rPr lang="en-GB" b="1" i="1" dirty="0"/>
            </a:br>
            <a:r>
              <a:rPr lang="en-GB" b="1" i="1" dirty="0"/>
              <a:t>Golden Rules of </a:t>
            </a:r>
            <a:br>
              <a:rPr lang="en-GB" b="1" i="1" dirty="0"/>
            </a:br>
            <a:r>
              <a:rPr lang="en-GB" b="1" i="1" dirty="0"/>
              <a:t>Information Sharing</a:t>
            </a:r>
            <a:endParaRPr lang="en-GB" dirty="0"/>
          </a:p>
        </p:txBody>
      </p:sp>
    </p:spTree>
    <p:extLst>
      <p:ext uri="{BB962C8B-B14F-4D97-AF65-F5344CB8AC3E}">
        <p14:creationId xmlns:p14="http://schemas.microsoft.com/office/powerpoint/2010/main" val="44671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8EB20182-9D74-455E-B91E-2AF972E5FDC9}"/>
              </a:ext>
            </a:extLst>
          </p:cNvPr>
          <p:cNvSpPr/>
          <p:nvPr/>
        </p:nvSpPr>
        <p:spPr>
          <a:xfrm>
            <a:off x="2627784" y="1412776"/>
            <a:ext cx="4248472" cy="3240360"/>
          </a:xfrm>
          <a:prstGeom prst="ellipse">
            <a:avLst/>
          </a:prstGeom>
          <a:solidFill>
            <a:srgbClr val="D33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Recognise</a:t>
            </a:r>
            <a:r>
              <a:rPr lang="en-US" dirty="0"/>
              <a:t> that the Data Protection Act is not a barrier to sharing information; it provides a framework to make sure that personal information about families is shared appropriately</a:t>
            </a:r>
            <a:endParaRPr lang="en-GB" dirty="0"/>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Not a barrier</a:t>
            </a:r>
            <a:endParaRPr lang="en-GB" sz="2800" dirty="0"/>
          </a:p>
        </p:txBody>
      </p:sp>
    </p:spTree>
    <p:extLst>
      <p:ext uri="{BB962C8B-B14F-4D97-AF65-F5344CB8AC3E}">
        <p14:creationId xmlns:p14="http://schemas.microsoft.com/office/powerpoint/2010/main" val="3556732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14E859D2-00B8-4B70-A045-428F4956F010}"/>
              </a:ext>
            </a:extLst>
          </p:cNvPr>
          <p:cNvSpPr/>
          <p:nvPr/>
        </p:nvSpPr>
        <p:spPr>
          <a:xfrm>
            <a:off x="2123728" y="980728"/>
            <a:ext cx="5040560" cy="4032448"/>
          </a:xfrm>
          <a:prstGeom prst="ellipse">
            <a:avLst/>
          </a:prstGeom>
          <a:solidFill>
            <a:srgbClr val="19DE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Share with consent </a:t>
            </a:r>
            <a:r>
              <a:rPr lang="en-US" dirty="0">
                <a:solidFill>
                  <a:schemeClr val="tx1"/>
                </a:solidFill>
              </a:rPr>
              <a:t>where appropriate and, where possible, respect the wishes of those who do not consent to share confidential information. You may still share information without consent if, in your judgement, that lack of consent can be overridden in the public interest. You will need to base your judgement on the facts about the case. Seek advice from your line manager if you are not sure </a:t>
            </a:r>
            <a:endParaRPr lang="en-GB" dirty="0">
              <a:solidFill>
                <a:schemeClr val="tx1"/>
              </a:solidFill>
            </a:endParaRPr>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Share with consent</a:t>
            </a:r>
            <a:endParaRPr lang="en-GB" sz="2800" dirty="0"/>
          </a:p>
        </p:txBody>
      </p:sp>
    </p:spTree>
    <p:extLst>
      <p:ext uri="{BB962C8B-B14F-4D97-AF65-F5344CB8AC3E}">
        <p14:creationId xmlns:p14="http://schemas.microsoft.com/office/powerpoint/2010/main" val="97390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541220B5-9472-4920-BEF8-6944C885D371}"/>
              </a:ext>
            </a:extLst>
          </p:cNvPr>
          <p:cNvSpPr/>
          <p:nvPr/>
        </p:nvSpPr>
        <p:spPr>
          <a:xfrm>
            <a:off x="2627784" y="1412776"/>
            <a:ext cx="4248472" cy="3240360"/>
          </a:xfrm>
          <a:prstGeom prst="ellipse">
            <a:avLst/>
          </a:prstGeom>
          <a:solidFill>
            <a:srgbClr val="2060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Explain </a:t>
            </a:r>
            <a:r>
              <a:rPr lang="en-GB" b="1" i="1" dirty="0"/>
              <a:t>openly and honestly </a:t>
            </a:r>
            <a:r>
              <a:rPr lang="en-GB" dirty="0"/>
              <a:t>to the person at the outset what information will or should be shared, why, how and with whom, and seek agreement – except where doing so outs the child or others at risk of significant harm</a:t>
            </a:r>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Be open and honest</a:t>
            </a:r>
            <a:endParaRPr lang="en-GB" sz="2800" dirty="0"/>
          </a:p>
        </p:txBody>
      </p:sp>
    </p:spTree>
    <p:extLst>
      <p:ext uri="{BB962C8B-B14F-4D97-AF65-F5344CB8AC3E}">
        <p14:creationId xmlns:p14="http://schemas.microsoft.com/office/powerpoint/2010/main" val="1639102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6410643-198C-4764-B2C5-8D98169BAAF8}"/>
              </a:ext>
            </a:extLst>
          </p:cNvPr>
          <p:cNvSpPr/>
          <p:nvPr/>
        </p:nvSpPr>
        <p:spPr>
          <a:xfrm>
            <a:off x="2627784" y="1412776"/>
            <a:ext cx="4248472" cy="3240360"/>
          </a:xfrm>
          <a:prstGeom prst="ellipse">
            <a:avLst/>
          </a:prstGeom>
          <a:solidFill>
            <a:srgbClr val="D16D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Seek advice if you are in any doubt, without disclosing the identity of the person where possible</a:t>
            </a:r>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Seek advice</a:t>
            </a:r>
            <a:endParaRPr lang="en-GB" sz="2800" dirty="0"/>
          </a:p>
        </p:txBody>
      </p:sp>
    </p:spTree>
    <p:extLst>
      <p:ext uri="{BB962C8B-B14F-4D97-AF65-F5344CB8AC3E}">
        <p14:creationId xmlns:p14="http://schemas.microsoft.com/office/powerpoint/2010/main" val="1704760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384681D5-B494-4EFC-962B-24E29B3AB2C4}"/>
              </a:ext>
            </a:extLst>
          </p:cNvPr>
          <p:cNvSpPr/>
          <p:nvPr/>
        </p:nvSpPr>
        <p:spPr>
          <a:xfrm>
            <a:off x="2267744" y="1412776"/>
            <a:ext cx="4680520" cy="360040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Consider safety and wellbeing; base your information sharing decisions on consideration of the safety and wellbeing of the person and others who may be affected. The child’s safety and welfare must be the overriding consideration when making decisions to share information about them. </a:t>
            </a:r>
            <a:endParaRPr lang="en-GB" dirty="0"/>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Consider safety and wellbeing</a:t>
            </a:r>
            <a:endParaRPr lang="en-GB" sz="2800" dirty="0"/>
          </a:p>
        </p:txBody>
      </p:sp>
    </p:spTree>
    <p:extLst>
      <p:ext uri="{BB962C8B-B14F-4D97-AF65-F5344CB8AC3E}">
        <p14:creationId xmlns:p14="http://schemas.microsoft.com/office/powerpoint/2010/main" val="4192796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916E42DE-C10D-4F7C-9923-0F85FE75C3EF}"/>
              </a:ext>
            </a:extLst>
          </p:cNvPr>
          <p:cNvSpPr/>
          <p:nvPr/>
        </p:nvSpPr>
        <p:spPr>
          <a:xfrm>
            <a:off x="2627784" y="1412776"/>
            <a:ext cx="4248472" cy="324036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Ensure information shared is accurate, up-to-date, proportionate and necessary for the purpose for which you are sharing it. Share it only with those who need to know, and share it accurately and securely</a:t>
            </a:r>
            <a:endParaRPr lang="en-GB" dirty="0"/>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Accurate and up to date</a:t>
            </a:r>
            <a:endParaRPr lang="en-GB" sz="2800" dirty="0"/>
          </a:p>
        </p:txBody>
      </p:sp>
    </p:spTree>
    <p:extLst>
      <p:ext uri="{BB962C8B-B14F-4D97-AF65-F5344CB8AC3E}">
        <p14:creationId xmlns:p14="http://schemas.microsoft.com/office/powerpoint/2010/main" val="266195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64C09E2-1088-4154-A6EE-1FDEF28100D1}"/>
              </a:ext>
            </a:extLst>
          </p:cNvPr>
          <p:cNvSpPr/>
          <p:nvPr/>
        </p:nvSpPr>
        <p:spPr>
          <a:xfrm>
            <a:off x="2627784" y="1412776"/>
            <a:ext cx="4248472" cy="324036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Always record the reason for your decision (using your agency’s recognised recording system) whether it is to share or not, the information shared, for what purpose, with whom, and how it was shared.</a:t>
            </a:r>
          </a:p>
        </p:txBody>
      </p:sp>
      <p:sp>
        <p:nvSpPr>
          <p:cNvPr id="4" name="Title 3">
            <a:extLst>
              <a:ext uri="{FF2B5EF4-FFF2-40B4-BE49-F238E27FC236}">
                <a16:creationId xmlns:a16="http://schemas.microsoft.com/office/drawing/2014/main" id="{033E0EC2-C739-4D04-8B6A-70CDD18119B4}"/>
              </a:ext>
            </a:extLst>
          </p:cNvPr>
          <p:cNvSpPr>
            <a:spLocks noGrp="1"/>
          </p:cNvSpPr>
          <p:nvPr>
            <p:ph type="title"/>
          </p:nvPr>
        </p:nvSpPr>
        <p:spPr>
          <a:xfrm>
            <a:off x="457200" y="418654"/>
            <a:ext cx="8229600" cy="706090"/>
          </a:xfrm>
        </p:spPr>
        <p:txBody>
          <a:bodyPr/>
          <a:lstStyle/>
          <a:p>
            <a:r>
              <a:rPr lang="en-GB" sz="2800" b="1" i="1" dirty="0"/>
              <a:t>Record the reason</a:t>
            </a:r>
            <a:endParaRPr lang="en-GB" sz="2800" dirty="0"/>
          </a:p>
        </p:txBody>
      </p:sp>
    </p:spTree>
    <p:extLst>
      <p:ext uri="{BB962C8B-B14F-4D97-AF65-F5344CB8AC3E}">
        <p14:creationId xmlns:p14="http://schemas.microsoft.com/office/powerpoint/2010/main" val="1406494349"/>
      </p:ext>
    </p:extLst>
  </p:cSld>
  <p:clrMapOvr>
    <a:masterClrMapping/>
  </p:clrMapOvr>
</p:sld>
</file>

<file path=ppt/theme/theme1.xml><?xml version="1.0" encoding="utf-8"?>
<a:theme xmlns:a="http://schemas.openxmlformats.org/drawingml/2006/main" name="Ealry Help pp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866</TotalTime>
  <Words>320</Words>
  <Application>Microsoft Office PowerPoint</Application>
  <PresentationFormat>On-screen Show (4:3)</PresentationFormat>
  <Paragraphs>23</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Ealry Help ppt theme</vt:lpstr>
      <vt:lpstr>The  Seven  Golden Rules of  Information Sharing</vt:lpstr>
      <vt:lpstr>Not a barrier</vt:lpstr>
      <vt:lpstr>Share with consent</vt:lpstr>
      <vt:lpstr>Be open and honest</vt:lpstr>
      <vt:lpstr>Seek advice</vt:lpstr>
      <vt:lpstr>Consider safety and wellbeing</vt:lpstr>
      <vt:lpstr>Accurate and up to date</vt:lpstr>
      <vt:lpstr>Record the reason</vt:lpstr>
    </vt:vector>
  </TitlesOfParts>
  <Company>BMBC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lauraha</dc:creator>
  <cp:lastModifiedBy>Roddison , Christopher (DIGITAL DEVELOPMENT LEAD)</cp:lastModifiedBy>
  <cp:revision>97</cp:revision>
  <cp:lastPrinted>2016-10-13T17:34:28Z</cp:lastPrinted>
  <dcterms:created xsi:type="dcterms:W3CDTF">2016-07-08T10:56:09Z</dcterms:created>
  <dcterms:modified xsi:type="dcterms:W3CDTF">2020-08-28T10:54:46Z</dcterms:modified>
</cp:coreProperties>
</file>