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29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DEF3"/>
    <a:srgbClr val="D16DC5"/>
    <a:srgbClr val="206088"/>
    <a:srgbClr val="D339CC"/>
    <a:srgbClr val="891F84"/>
    <a:srgbClr val="283B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B2C5BA-B1DC-41F8-94E1-AA21CED89D37}" v="115" dt="2020-08-28T10:46:34.8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69" autoAdjust="0"/>
    <p:restoredTop sz="89092" autoAdjust="0"/>
  </p:normalViewPr>
  <p:slideViewPr>
    <p:cSldViewPr>
      <p:cViewPr varScale="1">
        <p:scale>
          <a:sx n="101" d="100"/>
          <a:sy n="101" d="100"/>
        </p:scale>
        <p:origin x="292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ddison , Christopher (DIGITAL DEVELOPMENT LEAD)" userId="0d6a1e4c-5781-4755-a672-fe2cf8a92d99" providerId="ADAL" clId="{A9B2C5BA-B1DC-41F8-94E1-AA21CED89D37}"/>
    <pc:docChg chg="modSld">
      <pc:chgData name="Roddison , Christopher (DIGITAL DEVELOPMENT LEAD)" userId="0d6a1e4c-5781-4755-a672-fe2cf8a92d99" providerId="ADAL" clId="{A9B2C5BA-B1DC-41F8-94E1-AA21CED89D37}" dt="2020-08-28T10:46:34.881" v="114" actId="13244"/>
      <pc:docMkLst>
        <pc:docMk/>
      </pc:docMkLst>
      <pc:sldChg chg="modSp">
        <pc:chgData name="Roddison , Christopher (DIGITAL DEVELOPMENT LEAD)" userId="0d6a1e4c-5781-4755-a672-fe2cf8a92d99" providerId="ADAL" clId="{A9B2C5BA-B1DC-41F8-94E1-AA21CED89D37}" dt="2020-08-28T10:46:34.881" v="114" actId="13244"/>
        <pc:sldMkLst>
          <pc:docMk/>
          <pc:sldMk cId="1880458090" sldId="329"/>
        </pc:sldMkLst>
        <pc:spChg chg="mod">
          <ac:chgData name="Roddison , Christopher (DIGITAL DEVELOPMENT LEAD)" userId="0d6a1e4c-5781-4755-a672-fe2cf8a92d99" providerId="ADAL" clId="{A9B2C5BA-B1DC-41F8-94E1-AA21CED89D37}" dt="2020-08-28T10:46:16.096" v="110" actId="13244"/>
          <ac:spMkLst>
            <pc:docMk/>
            <pc:sldMk cId="1880458090" sldId="329"/>
            <ac:spMk id="2" creationId="{00000000-0000-0000-0000-000000000000}"/>
          </ac:spMkLst>
        </pc:spChg>
        <pc:picChg chg="mod">
          <ac:chgData name="Roddison , Christopher (DIGITAL DEVELOPMENT LEAD)" userId="0d6a1e4c-5781-4755-a672-fe2cf8a92d99" providerId="ADAL" clId="{A9B2C5BA-B1DC-41F8-94E1-AA21CED89D37}" dt="2020-08-28T10:46:25.364" v="111" actId="13244"/>
          <ac:picMkLst>
            <pc:docMk/>
            <pc:sldMk cId="1880458090" sldId="329"/>
            <ac:picMk id="5" creationId="{00000000-0000-0000-0000-000000000000}"/>
          </ac:picMkLst>
        </pc:picChg>
        <pc:picChg chg="mod">
          <ac:chgData name="Roddison , Christopher (DIGITAL DEVELOPMENT LEAD)" userId="0d6a1e4c-5781-4755-a672-fe2cf8a92d99" providerId="ADAL" clId="{A9B2C5BA-B1DC-41F8-94E1-AA21CED89D37}" dt="2020-08-28T10:46:28.904" v="112" actId="13244"/>
          <ac:picMkLst>
            <pc:docMk/>
            <pc:sldMk cId="1880458090" sldId="329"/>
            <ac:picMk id="7" creationId="{00000000-0000-0000-0000-000000000000}"/>
          </ac:picMkLst>
        </pc:picChg>
        <pc:picChg chg="mod">
          <ac:chgData name="Roddison , Christopher (DIGITAL DEVELOPMENT LEAD)" userId="0d6a1e4c-5781-4755-a672-fe2cf8a92d99" providerId="ADAL" clId="{A9B2C5BA-B1DC-41F8-94E1-AA21CED89D37}" dt="2020-08-28T10:46:31.282" v="113" actId="13244"/>
          <ac:picMkLst>
            <pc:docMk/>
            <pc:sldMk cId="1880458090" sldId="329"/>
            <ac:picMk id="8" creationId="{00000000-0000-0000-0000-000000000000}"/>
          </ac:picMkLst>
        </pc:picChg>
        <pc:picChg chg="mod">
          <ac:chgData name="Roddison , Christopher (DIGITAL DEVELOPMENT LEAD)" userId="0d6a1e4c-5781-4755-a672-fe2cf8a92d99" providerId="ADAL" clId="{A9B2C5BA-B1DC-41F8-94E1-AA21CED89D37}" dt="2020-08-28T10:46:34.881" v="114" actId="13244"/>
          <ac:picMkLst>
            <pc:docMk/>
            <pc:sldMk cId="1880458090" sldId="329"/>
            <ac:picMk id="9" creationId="{00000000-0000-0000-0000-000000000000}"/>
          </ac:picMkLst>
        </pc:picChg>
        <pc:picChg chg="mod">
          <ac:chgData name="Roddison , Christopher (DIGITAL DEVELOPMENT LEAD)" userId="0d6a1e4c-5781-4755-a672-fe2cf8a92d99" providerId="ADAL" clId="{A9B2C5BA-B1DC-41F8-94E1-AA21CED89D37}" dt="2020-08-28T10:46:05.895" v="109" actId="962"/>
          <ac:picMkLst>
            <pc:docMk/>
            <pc:sldMk cId="1880458090" sldId="329"/>
            <ac:picMk id="10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054647-E5EE-4B1B-A583-E752AF692EF5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80409D-0171-4A7E-9A4F-79F9E2931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820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0409D-0171-4A7E-9A4F-79F9E293132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457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C843DE-2196-4F6E-A124-96ADDB8D7458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8E1350-2EE9-4C51-A88D-A7E353BC6B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5032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C843DE-2196-4F6E-A124-96ADDB8D7458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8E1350-2EE9-4C51-A88D-A7E353BC6B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160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C843DE-2196-4F6E-A124-96ADDB8D7458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8E1350-2EE9-4C51-A88D-A7E353BC6B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346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C843DE-2196-4F6E-A124-96ADDB8D7458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8E1350-2EE9-4C51-A88D-A7E353BC6B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572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C843DE-2196-4F6E-A124-96ADDB8D7458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8E1350-2EE9-4C51-A88D-A7E353BC6B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834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C843DE-2196-4F6E-A124-96ADDB8D7458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8E1350-2EE9-4C51-A88D-A7E353BC6B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513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C843DE-2196-4F6E-A124-96ADDB8D7458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8E1350-2EE9-4C51-A88D-A7E353BC6B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672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C843DE-2196-4F6E-A124-96ADDB8D7458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8E1350-2EE9-4C51-A88D-A7E353BC6B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177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C843DE-2196-4F6E-A124-96ADDB8D7458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8E1350-2EE9-4C51-A88D-A7E353BC6B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920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C843DE-2196-4F6E-A124-96ADDB8D7458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8E1350-2EE9-4C51-A88D-A7E353BC6B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419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C843DE-2196-4F6E-A124-96ADDB8D7458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8E1350-2EE9-4C51-A88D-A7E353BC6B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697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05264"/>
            <a:ext cx="9143999" cy="105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5594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outcomesstar.org.uk/storage/site_illustrations/ladder_of_change_no_text.png?__SQUARESPACE_CACHEVERSION=124655442719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458" y="0"/>
            <a:ext cx="4197038" cy="5749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Self-relianc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04664"/>
            <a:ext cx="1453122" cy="109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 descr="Learni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8296" y="1504324"/>
            <a:ext cx="1119773" cy="1150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 descr="Believi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7158" y="2492896"/>
            <a:ext cx="1115918" cy="1224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 descr="Accepting help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573016"/>
            <a:ext cx="1342309" cy="10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Stuck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102" y="4611266"/>
            <a:ext cx="1154541" cy="968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2656"/>
            <a:ext cx="4355976" cy="1143000"/>
          </a:xfrm>
        </p:spPr>
        <p:txBody>
          <a:bodyPr/>
          <a:lstStyle/>
          <a:p>
            <a:r>
              <a:rPr lang="en-GB" b="1" i="1" dirty="0"/>
              <a:t>The Journey of Change</a:t>
            </a:r>
          </a:p>
        </p:txBody>
      </p:sp>
    </p:spTree>
    <p:extLst>
      <p:ext uri="{BB962C8B-B14F-4D97-AF65-F5344CB8AC3E}">
        <p14:creationId xmlns:p14="http://schemas.microsoft.com/office/powerpoint/2010/main" val="1880458090"/>
      </p:ext>
    </p:extLst>
  </p:cSld>
  <p:clrMapOvr>
    <a:masterClrMapping/>
  </p:clrMapOvr>
</p:sld>
</file>

<file path=ppt/theme/theme1.xml><?xml version="1.0" encoding="utf-8"?>
<a:theme xmlns:a="http://schemas.openxmlformats.org/drawingml/2006/main" name="Ealry Help pp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840</TotalTime>
  <Words>5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Ealry Help ppt theme</vt:lpstr>
      <vt:lpstr>The Journey of Change</vt:lpstr>
    </vt:vector>
  </TitlesOfParts>
  <Company>BMBC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lauraha</dc:creator>
  <cp:lastModifiedBy>Roddison , Christopher (DIGITAL DEVELOPMENT LEAD)</cp:lastModifiedBy>
  <cp:revision>97</cp:revision>
  <cp:lastPrinted>2016-10-13T17:34:28Z</cp:lastPrinted>
  <dcterms:created xsi:type="dcterms:W3CDTF">2016-07-08T10:56:09Z</dcterms:created>
  <dcterms:modified xsi:type="dcterms:W3CDTF">2020-08-28T10:46:41Z</dcterms:modified>
</cp:coreProperties>
</file>