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327"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DEF3"/>
    <a:srgbClr val="D16DC5"/>
    <a:srgbClr val="206088"/>
    <a:srgbClr val="D339CC"/>
    <a:srgbClr val="891F84"/>
    <a:srgbClr val="283B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9" autoAdjust="0"/>
    <p:restoredTop sz="89092" autoAdjust="0"/>
  </p:normalViewPr>
  <p:slideViewPr>
    <p:cSldViewPr>
      <p:cViewPr varScale="1">
        <p:scale>
          <a:sx n="101" d="100"/>
          <a:sy n="101" d="100"/>
        </p:scale>
        <p:origin x="228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ddison , Christopher (DIGITAL DEVELOPMENT LEAD)" userId="0d6a1e4c-5781-4755-a672-fe2cf8a92d99" providerId="ADAL" clId="{B9CE7B81-B113-469B-A706-DC617A49BA5E}"/>
    <pc:docChg chg="modSld">
      <pc:chgData name="Roddison , Christopher (DIGITAL DEVELOPMENT LEAD)" userId="0d6a1e4c-5781-4755-a672-fe2cf8a92d99" providerId="ADAL" clId="{B9CE7B81-B113-469B-A706-DC617A49BA5E}" dt="2020-08-28T10:45:00.778" v="45" actId="962"/>
      <pc:docMkLst>
        <pc:docMk/>
      </pc:docMkLst>
      <pc:sldChg chg="modSp">
        <pc:chgData name="Roddison , Christopher (DIGITAL DEVELOPMENT LEAD)" userId="0d6a1e4c-5781-4755-a672-fe2cf8a92d99" providerId="ADAL" clId="{B9CE7B81-B113-469B-A706-DC617A49BA5E}" dt="2020-08-28T10:45:00.778" v="45" actId="962"/>
        <pc:sldMkLst>
          <pc:docMk/>
          <pc:sldMk cId="3942083138" sldId="327"/>
        </pc:sldMkLst>
        <pc:picChg chg="mod">
          <ac:chgData name="Roddison , Christopher (DIGITAL DEVELOPMENT LEAD)" userId="0d6a1e4c-5781-4755-a672-fe2cf8a92d99" providerId="ADAL" clId="{B9CE7B81-B113-469B-A706-DC617A49BA5E}" dt="2020-08-28T10:45:00.778" v="45" actId="962"/>
          <ac:picMkLst>
            <pc:docMk/>
            <pc:sldMk cId="3942083138" sldId="327"/>
            <ac:picMk id="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3054647-E5EE-4B1B-A583-E752AF692EF5}" type="datetimeFigureOut">
              <a:rPr lang="en-GB" smtClean="0"/>
              <a:t>28/08/2020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E80409D-0171-4A7E-9A4F-79F9E2931320}" type="slidenum">
              <a:rPr lang="en-GB" smtClean="0"/>
              <a:t>‹#›</a:t>
            </a:fld>
            <a:endParaRPr lang="en-GB"/>
          </a:p>
        </p:txBody>
      </p:sp>
    </p:spTree>
    <p:extLst>
      <p:ext uri="{BB962C8B-B14F-4D97-AF65-F5344CB8AC3E}">
        <p14:creationId xmlns:p14="http://schemas.microsoft.com/office/powerpoint/2010/main" val="3246820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It is vital that when working with families’ that consideration is given to where the parent(s) are on the cycle of change in order assess their willingness to work to achieve and sustain the necessary changes. Capacity to change is made up of motivation and ability, and it is suggested in much research that if either of these is missing, the parent in question will lack the ability to change. </a:t>
            </a:r>
            <a:r>
              <a:rPr lang="en-GB" sz="1200" b="1" kern="1200" dirty="0">
                <a:solidFill>
                  <a:schemeClr val="tx1"/>
                </a:solidFill>
                <a:effectLst/>
                <a:latin typeface="+mn-lt"/>
                <a:ea typeface="+mn-ea"/>
                <a:cs typeface="+mn-cs"/>
              </a:rPr>
              <a:t>This is a critical element of effective engagement, if strategies are used which are known to work when a parent is in the ‘determination’ phase when the parent is still in the ‘contemplation’ phase, such strategies will likely to be ineffective.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US" altLang="en-US" dirty="0"/>
              <a:t>Cycle of change comes in – some families not even contemplating change </a:t>
            </a:r>
          </a:p>
          <a:p>
            <a:r>
              <a:rPr lang="en-US" altLang="en-US" dirty="0"/>
              <a:t>At this stage its about persuasion, selling your support services and  what you have on offer </a:t>
            </a:r>
          </a:p>
          <a:p>
            <a:r>
              <a:rPr lang="en-US" altLang="en-US" dirty="0"/>
              <a:t>Engaging and sustaining involvement with families is about you the practitioner </a:t>
            </a:r>
          </a:p>
          <a:p>
            <a:endParaRPr lang="en-GB" dirty="0"/>
          </a:p>
        </p:txBody>
      </p:sp>
      <p:sp>
        <p:nvSpPr>
          <p:cNvPr id="4" name="Slide Number Placeholder 3"/>
          <p:cNvSpPr>
            <a:spLocks noGrp="1"/>
          </p:cNvSpPr>
          <p:nvPr>
            <p:ph type="sldNum" sz="quarter" idx="10"/>
          </p:nvPr>
        </p:nvSpPr>
        <p:spPr/>
        <p:txBody>
          <a:bodyPr/>
          <a:lstStyle/>
          <a:p>
            <a:fld id="{3E80409D-0171-4A7E-9A4F-79F9E2931320}" type="slidenum">
              <a:rPr lang="en-GB" smtClean="0"/>
              <a:t>1</a:t>
            </a:fld>
            <a:endParaRPr lang="en-GB"/>
          </a:p>
        </p:txBody>
      </p:sp>
    </p:spTree>
    <p:extLst>
      <p:ext uri="{BB962C8B-B14F-4D97-AF65-F5344CB8AC3E}">
        <p14:creationId xmlns:p14="http://schemas.microsoft.com/office/powerpoint/2010/main" val="323485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63503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647160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566346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102572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3390834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80451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617672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130817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923920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232141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AC843DE-2196-4F6E-A124-96ADDB8D7458}" type="datetimeFigureOut">
              <a:rPr lang="en-GB" smtClean="0"/>
              <a:t>28/08/2020</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B8E1350-2EE9-4C51-A88D-A7E353BC6B63}" type="slidenum">
              <a:rPr lang="en-GB" smtClean="0"/>
              <a:t>‹#›</a:t>
            </a:fld>
            <a:endParaRPr lang="en-GB"/>
          </a:p>
        </p:txBody>
      </p:sp>
    </p:spTree>
    <p:extLst>
      <p:ext uri="{BB962C8B-B14F-4D97-AF65-F5344CB8AC3E}">
        <p14:creationId xmlns:p14="http://schemas.microsoft.com/office/powerpoint/2010/main" val="350669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805264"/>
            <a:ext cx="9143999" cy="1052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55947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ive stages of change"/>
          <p:cNvPicPr/>
          <p:nvPr/>
        </p:nvPicPr>
        <p:blipFill rotWithShape="1">
          <a:blip r:embed="rId3" cstate="print">
            <a:extLst>
              <a:ext uri="{28A0092B-C50C-407E-A947-70E740481C1C}">
                <a14:useLocalDpi xmlns:a14="http://schemas.microsoft.com/office/drawing/2010/main" val="0"/>
              </a:ext>
            </a:extLst>
          </a:blip>
          <a:srcRect l="612" t="6156" r="-612" b="14564"/>
          <a:stretch/>
        </p:blipFill>
        <p:spPr bwMode="auto">
          <a:xfrm>
            <a:off x="35496" y="1124744"/>
            <a:ext cx="8856984" cy="4176463"/>
          </a:xfrm>
          <a:prstGeom prst="rect">
            <a:avLst/>
          </a:prstGeom>
          <a:noFill/>
          <a:ln>
            <a:noFill/>
          </a:ln>
          <a:extLst>
            <a:ext uri="{53640926-AAD7-44D8-BBD7-CCE9431645EC}">
              <a14:shadowObscured xmlns:a14="http://schemas.microsoft.com/office/drawing/2010/main"/>
            </a:ext>
          </a:extLst>
        </p:spPr>
      </p:pic>
      <p:sp>
        <p:nvSpPr>
          <p:cNvPr id="6" name="Title 5"/>
          <p:cNvSpPr>
            <a:spLocks noGrp="1"/>
          </p:cNvSpPr>
          <p:nvPr>
            <p:ph type="title"/>
          </p:nvPr>
        </p:nvSpPr>
        <p:spPr/>
        <p:txBody>
          <a:bodyPr/>
          <a:lstStyle/>
          <a:p>
            <a:r>
              <a:rPr lang="en-GB" b="1" i="1" dirty="0"/>
              <a:t>The Cycle of Change</a:t>
            </a:r>
          </a:p>
        </p:txBody>
      </p:sp>
    </p:spTree>
    <p:extLst>
      <p:ext uri="{BB962C8B-B14F-4D97-AF65-F5344CB8AC3E}">
        <p14:creationId xmlns:p14="http://schemas.microsoft.com/office/powerpoint/2010/main" val="3942083138"/>
      </p:ext>
    </p:extLst>
  </p:cSld>
  <p:clrMapOvr>
    <a:masterClrMapping/>
  </p:clrMapOvr>
</p:sld>
</file>

<file path=ppt/theme/theme1.xml><?xml version="1.0" encoding="utf-8"?>
<a:theme xmlns:a="http://schemas.openxmlformats.org/drawingml/2006/main" name="Ealry Help pp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840</TotalTime>
  <Words>171</Words>
  <Application>Microsoft Office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Ealry Help ppt theme</vt:lpstr>
      <vt:lpstr>The Cycle of Change</vt:lpstr>
    </vt:vector>
  </TitlesOfParts>
  <Company>BMBC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lauraha</dc:creator>
  <cp:lastModifiedBy>Roddison , Christopher (DIGITAL DEVELOPMENT LEAD)</cp:lastModifiedBy>
  <cp:revision>97</cp:revision>
  <cp:lastPrinted>2016-10-13T17:34:28Z</cp:lastPrinted>
  <dcterms:created xsi:type="dcterms:W3CDTF">2016-07-08T10:56:09Z</dcterms:created>
  <dcterms:modified xsi:type="dcterms:W3CDTF">2020-08-28T10:45:05Z</dcterms:modified>
</cp:coreProperties>
</file>