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33" r:id="rId2"/>
    <p:sldId id="355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DEF3"/>
    <a:srgbClr val="D16DC5"/>
    <a:srgbClr val="206088"/>
    <a:srgbClr val="D339CC"/>
    <a:srgbClr val="891F84"/>
    <a:srgbClr val="283B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9F0F72-38D8-4A4A-9548-A7ADE8C485DD}" v="94" dt="2020-08-28T10:44:33.0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9" autoAdjust="0"/>
    <p:restoredTop sz="89092" autoAdjust="0"/>
  </p:normalViewPr>
  <p:slideViewPr>
    <p:cSldViewPr>
      <p:cViewPr varScale="1">
        <p:scale>
          <a:sx n="101" d="100"/>
          <a:sy n="101" d="100"/>
        </p:scale>
        <p:origin x="29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ddison , Christopher (DIGITAL DEVELOPMENT LEAD)" userId="0d6a1e4c-5781-4755-a672-fe2cf8a92d99" providerId="ADAL" clId="{2B9F0F72-38D8-4A4A-9548-A7ADE8C485DD}"/>
    <pc:docChg chg="modSld">
      <pc:chgData name="Roddison , Christopher (DIGITAL DEVELOPMENT LEAD)" userId="0d6a1e4c-5781-4755-a672-fe2cf8a92d99" providerId="ADAL" clId="{2B9F0F72-38D8-4A4A-9548-A7ADE8C485DD}" dt="2020-08-28T10:44:33.040" v="93" actId="207"/>
      <pc:docMkLst>
        <pc:docMk/>
      </pc:docMkLst>
      <pc:sldChg chg="modSp">
        <pc:chgData name="Roddison , Christopher (DIGITAL DEVELOPMENT LEAD)" userId="0d6a1e4c-5781-4755-a672-fe2cf8a92d99" providerId="ADAL" clId="{2B9F0F72-38D8-4A4A-9548-A7ADE8C485DD}" dt="2020-08-28T10:44:33.040" v="93" actId="207"/>
        <pc:sldMkLst>
          <pc:docMk/>
          <pc:sldMk cId="1516931318" sldId="333"/>
        </pc:sldMkLst>
        <pc:graphicFrameChg chg="mod">
          <ac:chgData name="Roddison , Christopher (DIGITAL DEVELOPMENT LEAD)" userId="0d6a1e4c-5781-4755-a672-fe2cf8a92d99" providerId="ADAL" clId="{2B9F0F72-38D8-4A4A-9548-A7ADE8C485DD}" dt="2020-08-28T10:44:33.040" v="93" actId="207"/>
          <ac:graphicFrameMkLst>
            <pc:docMk/>
            <pc:sldMk cId="1516931318" sldId="333"/>
            <ac:graphicFrameMk id="4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A464BC-8D0D-4B46-9E9D-4CD75D487863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4B324BBF-BBEB-4FAB-A066-CD69D4873236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ASSESSMENT</a:t>
          </a:r>
        </a:p>
        <a:p>
          <a:r>
            <a:rPr lang="en-GB" dirty="0">
              <a:solidFill>
                <a:schemeClr val="tx1"/>
              </a:solidFill>
            </a:rPr>
            <a:t>What are the strengths and</a:t>
          </a:r>
        </a:p>
        <a:p>
          <a:r>
            <a:rPr lang="en-GB" dirty="0">
              <a:solidFill>
                <a:schemeClr val="tx1"/>
              </a:solidFill>
            </a:rPr>
            <a:t>needs in different domains?</a:t>
          </a:r>
        </a:p>
        <a:p>
          <a:r>
            <a:rPr lang="en-GB" dirty="0">
              <a:solidFill>
                <a:schemeClr val="tx1"/>
              </a:solidFill>
            </a:rPr>
            <a:t>What is the level of need?</a:t>
          </a:r>
        </a:p>
      </dgm:t>
    </dgm:pt>
    <dgm:pt modelId="{241B51D0-8B7B-410B-9D41-F10777F7C096}" type="parTrans" cxnId="{4D071DED-44C3-41FC-9FC7-3D307A822D4A}">
      <dgm:prSet/>
      <dgm:spPr/>
      <dgm:t>
        <a:bodyPr/>
        <a:lstStyle/>
        <a:p>
          <a:endParaRPr lang="en-GB"/>
        </a:p>
      </dgm:t>
    </dgm:pt>
    <dgm:pt modelId="{BB8CE0B3-A2AD-42A2-86AD-0FD26AA89993}" type="sibTrans" cxnId="{4D071DED-44C3-41FC-9FC7-3D307A822D4A}">
      <dgm:prSet/>
      <dgm:spPr/>
      <dgm:t>
        <a:bodyPr/>
        <a:lstStyle/>
        <a:p>
          <a:endParaRPr lang="en-GB"/>
        </a:p>
      </dgm:t>
    </dgm:pt>
    <dgm:pt modelId="{4D65C92B-B833-44B1-A174-2C1335BD6D26}">
      <dgm:prSet phldrT="[Text]" custT="1"/>
      <dgm:spPr/>
      <dgm:t>
        <a:bodyPr/>
        <a:lstStyle/>
        <a:p>
          <a:r>
            <a:rPr lang="en-GB" sz="1200" dirty="0">
              <a:solidFill>
                <a:schemeClr val="tx1"/>
              </a:solidFill>
            </a:rPr>
            <a:t>PLANNING</a:t>
          </a:r>
        </a:p>
        <a:p>
          <a:r>
            <a:rPr lang="en-GB" sz="1200" dirty="0">
              <a:solidFill>
                <a:schemeClr val="tx1"/>
              </a:solidFill>
            </a:rPr>
            <a:t>How can the needs be responded to?</a:t>
          </a:r>
        </a:p>
        <a:p>
          <a:r>
            <a:rPr lang="en-GB" sz="1200" dirty="0">
              <a:solidFill>
                <a:schemeClr val="tx1"/>
              </a:solidFill>
            </a:rPr>
            <a:t>Can the assessing agency meet the needs?</a:t>
          </a:r>
        </a:p>
        <a:p>
          <a:r>
            <a:rPr lang="en-GB" sz="1200" dirty="0">
              <a:solidFill>
                <a:schemeClr val="tx1"/>
              </a:solidFill>
            </a:rPr>
            <a:t>Who else needs to be involved?</a:t>
          </a:r>
        </a:p>
      </dgm:t>
    </dgm:pt>
    <dgm:pt modelId="{C2BF5B7D-B251-4605-BEE7-86EAB407D6E5}" type="parTrans" cxnId="{52DF6667-DCE5-47A2-8063-06E4187885B3}">
      <dgm:prSet/>
      <dgm:spPr/>
      <dgm:t>
        <a:bodyPr/>
        <a:lstStyle/>
        <a:p>
          <a:endParaRPr lang="en-GB"/>
        </a:p>
      </dgm:t>
    </dgm:pt>
    <dgm:pt modelId="{90BDDBFC-9BBA-4C62-AFE4-AF03BB8D170E}" type="sibTrans" cxnId="{52DF6667-DCE5-47A2-8063-06E4187885B3}">
      <dgm:prSet/>
      <dgm:spPr/>
      <dgm:t>
        <a:bodyPr/>
        <a:lstStyle/>
        <a:p>
          <a:endParaRPr lang="en-GB"/>
        </a:p>
      </dgm:t>
    </dgm:pt>
    <dgm:pt modelId="{DE37C397-0F57-45B0-BB6F-AD79CC0E7130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IMPLEMENTATION</a:t>
          </a:r>
        </a:p>
        <a:p>
          <a:r>
            <a:rPr lang="en-GB" dirty="0">
              <a:solidFill>
                <a:schemeClr val="tx1"/>
              </a:solidFill>
            </a:rPr>
            <a:t>Agreed agency action and</a:t>
          </a:r>
        </a:p>
        <a:p>
          <a:r>
            <a:rPr lang="en-GB" dirty="0">
              <a:solidFill>
                <a:schemeClr val="tx1"/>
              </a:solidFill>
            </a:rPr>
            <a:t>involvement</a:t>
          </a:r>
        </a:p>
      </dgm:t>
    </dgm:pt>
    <dgm:pt modelId="{3C18702B-7A9B-45B5-8C79-B75993E4E687}" type="parTrans" cxnId="{19CDA89B-6159-4203-BB54-C118B79A4647}">
      <dgm:prSet/>
      <dgm:spPr/>
      <dgm:t>
        <a:bodyPr/>
        <a:lstStyle/>
        <a:p>
          <a:endParaRPr lang="en-GB"/>
        </a:p>
      </dgm:t>
    </dgm:pt>
    <dgm:pt modelId="{539F0B9E-F7EB-4EF3-8CA1-5B7BF8581AC2}" type="sibTrans" cxnId="{19CDA89B-6159-4203-BB54-C118B79A4647}">
      <dgm:prSet/>
      <dgm:spPr/>
      <dgm:t>
        <a:bodyPr/>
        <a:lstStyle/>
        <a:p>
          <a:endParaRPr lang="en-GB"/>
        </a:p>
      </dgm:t>
    </dgm:pt>
    <dgm:pt modelId="{4A4EF87E-D90E-4050-90D8-D22FFB10D242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REVIEW AND EVALUATE</a:t>
          </a:r>
        </a:p>
        <a:p>
          <a:endParaRPr lang="en-GB" dirty="0">
            <a:solidFill>
              <a:schemeClr val="tx1"/>
            </a:solidFill>
          </a:endParaRPr>
        </a:p>
        <a:p>
          <a:r>
            <a:rPr lang="en-GB" dirty="0">
              <a:solidFill>
                <a:schemeClr val="tx1"/>
              </a:solidFill>
            </a:rPr>
            <a:t>Have agencies fulfilled their commitments?</a:t>
          </a:r>
        </a:p>
        <a:p>
          <a:r>
            <a:rPr lang="en-GB" dirty="0">
              <a:solidFill>
                <a:schemeClr val="tx1"/>
              </a:solidFill>
            </a:rPr>
            <a:t>Is further action required?</a:t>
          </a:r>
        </a:p>
      </dgm:t>
    </dgm:pt>
    <dgm:pt modelId="{D80623AC-B181-4DA3-BD35-E6B07D558F0A}" type="parTrans" cxnId="{B9CCA853-AB6C-40D7-977E-7718370F3112}">
      <dgm:prSet/>
      <dgm:spPr/>
      <dgm:t>
        <a:bodyPr/>
        <a:lstStyle/>
        <a:p>
          <a:endParaRPr lang="en-GB"/>
        </a:p>
      </dgm:t>
    </dgm:pt>
    <dgm:pt modelId="{EC4F2F30-1080-493E-9F8F-C9705A77E42A}" type="sibTrans" cxnId="{B9CCA853-AB6C-40D7-977E-7718370F3112}">
      <dgm:prSet/>
      <dgm:spPr/>
      <dgm:t>
        <a:bodyPr/>
        <a:lstStyle/>
        <a:p>
          <a:endParaRPr lang="en-GB"/>
        </a:p>
      </dgm:t>
    </dgm:pt>
    <dgm:pt modelId="{E98F4123-8765-478F-9A17-81555721346C}" type="pres">
      <dgm:prSet presAssocID="{BFA464BC-8D0D-4B46-9E9D-4CD75D487863}" presName="cycle" presStyleCnt="0">
        <dgm:presLayoutVars>
          <dgm:dir/>
          <dgm:resizeHandles val="exact"/>
        </dgm:presLayoutVars>
      </dgm:prSet>
      <dgm:spPr/>
    </dgm:pt>
    <dgm:pt modelId="{5D7B573D-7E6A-49F0-A526-6F0980B6455F}" type="pres">
      <dgm:prSet presAssocID="{4B324BBF-BBEB-4FAB-A066-CD69D4873236}" presName="node" presStyleLbl="node1" presStyleIdx="0" presStyleCnt="4" custScaleX="122745" custScaleY="114008">
        <dgm:presLayoutVars>
          <dgm:bulletEnabled val="1"/>
        </dgm:presLayoutVars>
      </dgm:prSet>
      <dgm:spPr/>
    </dgm:pt>
    <dgm:pt modelId="{8747C399-6E4B-40FE-B048-18257BE6528F}" type="pres">
      <dgm:prSet presAssocID="{4B324BBF-BBEB-4FAB-A066-CD69D4873236}" presName="spNode" presStyleCnt="0"/>
      <dgm:spPr/>
    </dgm:pt>
    <dgm:pt modelId="{9D7AB68D-D81B-4A5D-8572-61FC8AEB660D}" type="pres">
      <dgm:prSet presAssocID="{BB8CE0B3-A2AD-42A2-86AD-0FD26AA89993}" presName="sibTrans" presStyleLbl="sibTrans1D1" presStyleIdx="0" presStyleCnt="4"/>
      <dgm:spPr/>
    </dgm:pt>
    <dgm:pt modelId="{43849B60-B5C7-450C-817B-4E5AFB2B92DA}" type="pres">
      <dgm:prSet presAssocID="{4D65C92B-B833-44B1-A174-2C1335BD6D26}" presName="node" presStyleLbl="node1" presStyleIdx="1" presStyleCnt="4" custScaleX="126867" custScaleY="129136">
        <dgm:presLayoutVars>
          <dgm:bulletEnabled val="1"/>
        </dgm:presLayoutVars>
      </dgm:prSet>
      <dgm:spPr/>
    </dgm:pt>
    <dgm:pt modelId="{596CEF94-7B0D-4995-A4D5-E01124CF9468}" type="pres">
      <dgm:prSet presAssocID="{4D65C92B-B833-44B1-A174-2C1335BD6D26}" presName="spNode" presStyleCnt="0"/>
      <dgm:spPr/>
    </dgm:pt>
    <dgm:pt modelId="{154AC669-B0C7-4C4F-9068-022C73FACEDF}" type="pres">
      <dgm:prSet presAssocID="{90BDDBFC-9BBA-4C62-AFE4-AF03BB8D170E}" presName="sibTrans" presStyleLbl="sibTrans1D1" presStyleIdx="1" presStyleCnt="4"/>
      <dgm:spPr/>
    </dgm:pt>
    <dgm:pt modelId="{08B63109-C04E-420C-A649-B8513DA1A6D5}" type="pres">
      <dgm:prSet presAssocID="{DE37C397-0F57-45B0-BB6F-AD79CC0E7130}" presName="node" presStyleLbl="node1" presStyleIdx="2" presStyleCnt="4" custScaleX="113840" custScaleY="123870">
        <dgm:presLayoutVars>
          <dgm:bulletEnabled val="1"/>
        </dgm:presLayoutVars>
      </dgm:prSet>
      <dgm:spPr/>
    </dgm:pt>
    <dgm:pt modelId="{0CA75D23-9842-4053-B2F9-07D1065A3CA2}" type="pres">
      <dgm:prSet presAssocID="{DE37C397-0F57-45B0-BB6F-AD79CC0E7130}" presName="spNode" presStyleCnt="0"/>
      <dgm:spPr/>
    </dgm:pt>
    <dgm:pt modelId="{FD18C8B5-1474-4EE3-B903-B2B4F075A24A}" type="pres">
      <dgm:prSet presAssocID="{539F0B9E-F7EB-4EF3-8CA1-5B7BF8581AC2}" presName="sibTrans" presStyleLbl="sibTrans1D1" presStyleIdx="2" presStyleCnt="4"/>
      <dgm:spPr/>
    </dgm:pt>
    <dgm:pt modelId="{52B08C1C-B762-4295-AD55-022D1185B051}" type="pres">
      <dgm:prSet presAssocID="{4A4EF87E-D90E-4050-90D8-D22FFB10D242}" presName="node" presStyleLbl="node1" presStyleIdx="3" presStyleCnt="4" custScaleX="120480" custScaleY="129136">
        <dgm:presLayoutVars>
          <dgm:bulletEnabled val="1"/>
        </dgm:presLayoutVars>
      </dgm:prSet>
      <dgm:spPr/>
    </dgm:pt>
    <dgm:pt modelId="{C08310E2-2010-4F63-B151-135E3D332138}" type="pres">
      <dgm:prSet presAssocID="{4A4EF87E-D90E-4050-90D8-D22FFB10D242}" presName="spNode" presStyleCnt="0"/>
      <dgm:spPr/>
    </dgm:pt>
    <dgm:pt modelId="{A794796B-BEB3-4C4B-80A9-35D7B3CAD5DC}" type="pres">
      <dgm:prSet presAssocID="{EC4F2F30-1080-493E-9F8F-C9705A77E42A}" presName="sibTrans" presStyleLbl="sibTrans1D1" presStyleIdx="3" presStyleCnt="4"/>
      <dgm:spPr/>
    </dgm:pt>
  </dgm:ptLst>
  <dgm:cxnLst>
    <dgm:cxn modelId="{BEFC4609-8B26-432F-9795-E99442481EE7}" type="presOf" srcId="{90BDDBFC-9BBA-4C62-AFE4-AF03BB8D170E}" destId="{154AC669-B0C7-4C4F-9068-022C73FACEDF}" srcOrd="0" destOrd="0" presId="urn:microsoft.com/office/officeart/2005/8/layout/cycle5"/>
    <dgm:cxn modelId="{7039FF0F-8763-46E0-8D75-D5ECC46E70AD}" type="presOf" srcId="{4D65C92B-B833-44B1-A174-2C1335BD6D26}" destId="{43849B60-B5C7-450C-817B-4E5AFB2B92DA}" srcOrd="0" destOrd="0" presId="urn:microsoft.com/office/officeart/2005/8/layout/cycle5"/>
    <dgm:cxn modelId="{01D03530-7693-4D12-9F4A-26489174D112}" type="presOf" srcId="{DE37C397-0F57-45B0-BB6F-AD79CC0E7130}" destId="{08B63109-C04E-420C-A649-B8513DA1A6D5}" srcOrd="0" destOrd="0" presId="urn:microsoft.com/office/officeart/2005/8/layout/cycle5"/>
    <dgm:cxn modelId="{A70FC939-B19A-4924-A374-937BA7ED7EED}" type="presOf" srcId="{4A4EF87E-D90E-4050-90D8-D22FFB10D242}" destId="{52B08C1C-B762-4295-AD55-022D1185B051}" srcOrd="0" destOrd="0" presId="urn:microsoft.com/office/officeart/2005/8/layout/cycle5"/>
    <dgm:cxn modelId="{52DF6667-DCE5-47A2-8063-06E4187885B3}" srcId="{BFA464BC-8D0D-4B46-9E9D-4CD75D487863}" destId="{4D65C92B-B833-44B1-A174-2C1335BD6D26}" srcOrd="1" destOrd="0" parTransId="{C2BF5B7D-B251-4605-BEE7-86EAB407D6E5}" sibTransId="{90BDDBFC-9BBA-4C62-AFE4-AF03BB8D170E}"/>
    <dgm:cxn modelId="{7415C64D-7953-4DEB-8F2C-2485F822C57C}" type="presOf" srcId="{BFA464BC-8D0D-4B46-9E9D-4CD75D487863}" destId="{E98F4123-8765-478F-9A17-81555721346C}" srcOrd="0" destOrd="0" presId="urn:microsoft.com/office/officeart/2005/8/layout/cycle5"/>
    <dgm:cxn modelId="{B9CCA853-AB6C-40D7-977E-7718370F3112}" srcId="{BFA464BC-8D0D-4B46-9E9D-4CD75D487863}" destId="{4A4EF87E-D90E-4050-90D8-D22FFB10D242}" srcOrd="3" destOrd="0" parTransId="{D80623AC-B181-4DA3-BD35-E6B07D558F0A}" sibTransId="{EC4F2F30-1080-493E-9F8F-C9705A77E42A}"/>
    <dgm:cxn modelId="{19CDA89B-6159-4203-BB54-C118B79A4647}" srcId="{BFA464BC-8D0D-4B46-9E9D-4CD75D487863}" destId="{DE37C397-0F57-45B0-BB6F-AD79CC0E7130}" srcOrd="2" destOrd="0" parTransId="{3C18702B-7A9B-45B5-8C79-B75993E4E687}" sibTransId="{539F0B9E-F7EB-4EF3-8CA1-5B7BF8581AC2}"/>
    <dgm:cxn modelId="{0E8709B4-A88F-47F4-A563-3C9B55FF6FC2}" type="presOf" srcId="{EC4F2F30-1080-493E-9F8F-C9705A77E42A}" destId="{A794796B-BEB3-4C4B-80A9-35D7B3CAD5DC}" srcOrd="0" destOrd="0" presId="urn:microsoft.com/office/officeart/2005/8/layout/cycle5"/>
    <dgm:cxn modelId="{C89CA5BE-5D76-444B-A376-5269AE21FECF}" type="presOf" srcId="{539F0B9E-F7EB-4EF3-8CA1-5B7BF8581AC2}" destId="{FD18C8B5-1474-4EE3-B903-B2B4F075A24A}" srcOrd="0" destOrd="0" presId="urn:microsoft.com/office/officeart/2005/8/layout/cycle5"/>
    <dgm:cxn modelId="{2E00A4C3-14D8-4AE3-BA40-1E5B78B27919}" type="presOf" srcId="{4B324BBF-BBEB-4FAB-A066-CD69D4873236}" destId="{5D7B573D-7E6A-49F0-A526-6F0980B6455F}" srcOrd="0" destOrd="0" presId="urn:microsoft.com/office/officeart/2005/8/layout/cycle5"/>
    <dgm:cxn modelId="{C628D3CF-4C42-41FC-822E-7748FEC1E001}" type="presOf" srcId="{BB8CE0B3-A2AD-42A2-86AD-0FD26AA89993}" destId="{9D7AB68D-D81B-4A5D-8572-61FC8AEB660D}" srcOrd="0" destOrd="0" presId="urn:microsoft.com/office/officeart/2005/8/layout/cycle5"/>
    <dgm:cxn modelId="{4D071DED-44C3-41FC-9FC7-3D307A822D4A}" srcId="{BFA464BC-8D0D-4B46-9E9D-4CD75D487863}" destId="{4B324BBF-BBEB-4FAB-A066-CD69D4873236}" srcOrd="0" destOrd="0" parTransId="{241B51D0-8B7B-410B-9D41-F10777F7C096}" sibTransId="{BB8CE0B3-A2AD-42A2-86AD-0FD26AA89993}"/>
    <dgm:cxn modelId="{7DD7E639-35F8-47BB-9A39-7B2ED984E2FB}" type="presParOf" srcId="{E98F4123-8765-478F-9A17-81555721346C}" destId="{5D7B573D-7E6A-49F0-A526-6F0980B6455F}" srcOrd="0" destOrd="0" presId="urn:microsoft.com/office/officeart/2005/8/layout/cycle5"/>
    <dgm:cxn modelId="{F4ABAE52-DECC-43A5-899F-B46CF4A219D7}" type="presParOf" srcId="{E98F4123-8765-478F-9A17-81555721346C}" destId="{8747C399-6E4B-40FE-B048-18257BE6528F}" srcOrd="1" destOrd="0" presId="urn:microsoft.com/office/officeart/2005/8/layout/cycle5"/>
    <dgm:cxn modelId="{739EDB4A-88F0-4B02-A48B-D7FA9E395C2E}" type="presParOf" srcId="{E98F4123-8765-478F-9A17-81555721346C}" destId="{9D7AB68D-D81B-4A5D-8572-61FC8AEB660D}" srcOrd="2" destOrd="0" presId="urn:microsoft.com/office/officeart/2005/8/layout/cycle5"/>
    <dgm:cxn modelId="{BD4D19BA-C020-4D06-9F5E-FEB80F9FD3D1}" type="presParOf" srcId="{E98F4123-8765-478F-9A17-81555721346C}" destId="{43849B60-B5C7-450C-817B-4E5AFB2B92DA}" srcOrd="3" destOrd="0" presId="urn:microsoft.com/office/officeart/2005/8/layout/cycle5"/>
    <dgm:cxn modelId="{9663E3A0-650F-4B49-887F-27EE3F7A0928}" type="presParOf" srcId="{E98F4123-8765-478F-9A17-81555721346C}" destId="{596CEF94-7B0D-4995-A4D5-E01124CF9468}" srcOrd="4" destOrd="0" presId="urn:microsoft.com/office/officeart/2005/8/layout/cycle5"/>
    <dgm:cxn modelId="{AD74854B-141D-4157-9661-F4FC328C0C67}" type="presParOf" srcId="{E98F4123-8765-478F-9A17-81555721346C}" destId="{154AC669-B0C7-4C4F-9068-022C73FACEDF}" srcOrd="5" destOrd="0" presId="urn:microsoft.com/office/officeart/2005/8/layout/cycle5"/>
    <dgm:cxn modelId="{F9EA3A0D-4CB3-47FD-8E9D-972282A221AB}" type="presParOf" srcId="{E98F4123-8765-478F-9A17-81555721346C}" destId="{08B63109-C04E-420C-A649-B8513DA1A6D5}" srcOrd="6" destOrd="0" presId="urn:microsoft.com/office/officeart/2005/8/layout/cycle5"/>
    <dgm:cxn modelId="{5149F66C-F72B-4D6C-83C1-3393559AB494}" type="presParOf" srcId="{E98F4123-8765-478F-9A17-81555721346C}" destId="{0CA75D23-9842-4053-B2F9-07D1065A3CA2}" srcOrd="7" destOrd="0" presId="urn:microsoft.com/office/officeart/2005/8/layout/cycle5"/>
    <dgm:cxn modelId="{364CE4DD-10C6-4A4A-B90E-0840B35A944C}" type="presParOf" srcId="{E98F4123-8765-478F-9A17-81555721346C}" destId="{FD18C8B5-1474-4EE3-B903-B2B4F075A24A}" srcOrd="8" destOrd="0" presId="urn:microsoft.com/office/officeart/2005/8/layout/cycle5"/>
    <dgm:cxn modelId="{96FDB35F-F1DD-41F9-9A89-7A85256B9304}" type="presParOf" srcId="{E98F4123-8765-478F-9A17-81555721346C}" destId="{52B08C1C-B762-4295-AD55-022D1185B051}" srcOrd="9" destOrd="0" presId="urn:microsoft.com/office/officeart/2005/8/layout/cycle5"/>
    <dgm:cxn modelId="{0E88636B-14C0-4B5B-8DCE-998C07F79CC7}" type="presParOf" srcId="{E98F4123-8765-478F-9A17-81555721346C}" destId="{C08310E2-2010-4F63-B151-135E3D332138}" srcOrd="10" destOrd="0" presId="urn:microsoft.com/office/officeart/2005/8/layout/cycle5"/>
    <dgm:cxn modelId="{75153660-1EFE-4A88-9743-21C2F788ACD2}" type="presParOf" srcId="{E98F4123-8765-478F-9A17-81555721346C}" destId="{A794796B-BEB3-4C4B-80A9-35D7B3CAD5DC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B573D-7E6A-49F0-A526-6F0980B6455F}">
      <dsp:nvSpPr>
        <dsp:cNvPr id="0" name=""/>
        <dsp:cNvSpPr/>
      </dsp:nvSpPr>
      <dsp:spPr>
        <a:xfrm>
          <a:off x="3096341" y="-97928"/>
          <a:ext cx="1985264" cy="11985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ASSESSMENT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What are the strengths and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needs in different domains?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What is the level of need?</a:t>
          </a:r>
        </a:p>
      </dsp:txBody>
      <dsp:txXfrm>
        <a:off x="3154850" y="-39419"/>
        <a:ext cx="1868246" cy="1081551"/>
      </dsp:txXfrm>
    </dsp:sp>
    <dsp:sp modelId="{9D7AB68D-D81B-4A5D-8572-61FC8AEB660D}">
      <dsp:nvSpPr>
        <dsp:cNvPr id="0" name=""/>
        <dsp:cNvSpPr/>
      </dsp:nvSpPr>
      <dsp:spPr>
        <a:xfrm>
          <a:off x="2353269" y="501356"/>
          <a:ext cx="3471410" cy="3471410"/>
        </a:xfrm>
        <a:custGeom>
          <a:avLst/>
          <a:gdLst/>
          <a:ahLst/>
          <a:cxnLst/>
          <a:rect l="0" t="0" r="0" b="0"/>
          <a:pathLst>
            <a:path>
              <a:moveTo>
                <a:pt x="2879399" y="430088"/>
              </a:moveTo>
              <a:arcTo wR="1735705" hR="1735705" stAng="18673063" swAng="1165486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849B60-B5C7-450C-817B-4E5AFB2B92DA}">
      <dsp:nvSpPr>
        <dsp:cNvPr id="0" name=""/>
        <dsp:cNvSpPr/>
      </dsp:nvSpPr>
      <dsp:spPr>
        <a:xfrm>
          <a:off x="4798712" y="1558256"/>
          <a:ext cx="2051933" cy="1357610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PLANNING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How can the needs be responded to?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Can the assessing agency meet the needs?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Who else needs to be involved?</a:t>
          </a:r>
        </a:p>
      </dsp:txBody>
      <dsp:txXfrm>
        <a:off x="4864985" y="1624529"/>
        <a:ext cx="1919387" cy="1225064"/>
      </dsp:txXfrm>
    </dsp:sp>
    <dsp:sp modelId="{154AC669-B0C7-4C4F-9068-022C73FACEDF}">
      <dsp:nvSpPr>
        <dsp:cNvPr id="0" name=""/>
        <dsp:cNvSpPr/>
      </dsp:nvSpPr>
      <dsp:spPr>
        <a:xfrm>
          <a:off x="2353269" y="501356"/>
          <a:ext cx="3471410" cy="3471410"/>
        </a:xfrm>
        <a:custGeom>
          <a:avLst/>
          <a:gdLst/>
          <a:ahLst/>
          <a:cxnLst/>
          <a:rect l="0" t="0" r="0" b="0"/>
          <a:pathLst>
            <a:path>
              <a:moveTo>
                <a:pt x="3240333" y="2601017"/>
              </a:moveTo>
              <a:arcTo wR="1735705" hR="1735705" stAng="1794193" swAng="1270980"/>
            </a:path>
          </a:pathLst>
        </a:custGeom>
        <a:noFill/>
        <a:ln w="9525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B63109-C04E-420C-A649-B8513DA1A6D5}">
      <dsp:nvSpPr>
        <dsp:cNvPr id="0" name=""/>
        <dsp:cNvSpPr/>
      </dsp:nvSpPr>
      <dsp:spPr>
        <a:xfrm>
          <a:off x="3168356" y="3321642"/>
          <a:ext cx="1841236" cy="1302249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IMPLEMENTATION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Agreed agency action and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involvement</a:t>
          </a:r>
        </a:p>
      </dsp:txBody>
      <dsp:txXfrm>
        <a:off x="3231927" y="3385213"/>
        <a:ext cx="1714094" cy="1175107"/>
      </dsp:txXfrm>
    </dsp:sp>
    <dsp:sp modelId="{FD18C8B5-1474-4EE3-B903-B2B4F075A24A}">
      <dsp:nvSpPr>
        <dsp:cNvPr id="0" name=""/>
        <dsp:cNvSpPr/>
      </dsp:nvSpPr>
      <dsp:spPr>
        <a:xfrm>
          <a:off x="2353269" y="501356"/>
          <a:ext cx="3471410" cy="3471410"/>
        </a:xfrm>
        <a:custGeom>
          <a:avLst/>
          <a:gdLst/>
          <a:ahLst/>
          <a:cxnLst/>
          <a:rect l="0" t="0" r="0" b="0"/>
          <a:pathLst>
            <a:path>
              <a:moveTo>
                <a:pt x="645421" y="3086243"/>
              </a:moveTo>
              <a:arcTo wR="1735705" hR="1735705" stAng="7734827" swAng="1270980"/>
            </a:path>
          </a:pathLst>
        </a:custGeom>
        <a:noFill/>
        <a:ln w="9525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B08C1C-B762-4295-AD55-022D1185B051}">
      <dsp:nvSpPr>
        <dsp:cNvPr id="0" name=""/>
        <dsp:cNvSpPr/>
      </dsp:nvSpPr>
      <dsp:spPr>
        <a:xfrm>
          <a:off x="1378953" y="1558256"/>
          <a:ext cx="1948631" cy="135761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REVIEW AND EVALUATE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Have agencies fulfilled their commitments?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tx1"/>
              </a:solidFill>
            </a:rPr>
            <a:t>Is further action required?</a:t>
          </a:r>
        </a:p>
      </dsp:txBody>
      <dsp:txXfrm>
        <a:off x="1445226" y="1624529"/>
        <a:ext cx="1816085" cy="1225064"/>
      </dsp:txXfrm>
    </dsp:sp>
    <dsp:sp modelId="{A794796B-BEB3-4C4B-80A9-35D7B3CAD5DC}">
      <dsp:nvSpPr>
        <dsp:cNvPr id="0" name=""/>
        <dsp:cNvSpPr/>
      </dsp:nvSpPr>
      <dsp:spPr>
        <a:xfrm>
          <a:off x="2353269" y="501356"/>
          <a:ext cx="3471410" cy="3471410"/>
        </a:xfrm>
        <a:custGeom>
          <a:avLst/>
          <a:gdLst/>
          <a:ahLst/>
          <a:cxnLst/>
          <a:rect l="0" t="0" r="0" b="0"/>
          <a:pathLst>
            <a:path>
              <a:moveTo>
                <a:pt x="222903" y="884762"/>
              </a:moveTo>
              <a:arcTo wR="1735705" hR="1735705" stAng="12561451" swAng="1165486"/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54647-E5EE-4B1B-A583-E752AF692EF5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0409D-0171-4A7E-9A4F-79F9E2931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820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409D-0171-4A7E-9A4F-79F9E293132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582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409D-0171-4A7E-9A4F-79F9E293132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659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03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16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34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57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34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51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67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17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92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41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843DE-2196-4F6E-A124-96ADDB8D7458}" type="datetimeFigureOut">
              <a:rPr lang="en-GB" smtClean="0"/>
              <a:t>28/08/2020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8E1350-2EE9-4C51-A88D-A7E353BC6B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69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5264"/>
            <a:ext cx="9143999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5594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1143000"/>
          </a:xfrm>
        </p:spPr>
        <p:txBody>
          <a:bodyPr/>
          <a:lstStyle/>
          <a:p>
            <a:r>
              <a:rPr lang="en-GB" b="1" i="1" dirty="0"/>
              <a:t>The process of assessment</a:t>
            </a:r>
          </a:p>
        </p:txBody>
      </p:sp>
      <p:graphicFrame>
        <p:nvGraphicFramePr>
          <p:cNvPr id="4" name="Content Placeholder 3" descr="The process of assessment cycle diagram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473660"/>
              </p:ext>
            </p:extLst>
          </p:nvPr>
        </p:nvGraphicFramePr>
        <p:xfrm>
          <a:off x="467544" y="119675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6931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5"/>
            <a:ext cx="8229600" cy="3744416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Identifying the </a:t>
            </a:r>
            <a:r>
              <a:rPr lang="en-GB" sz="2800" b="1" i="1" dirty="0"/>
              <a:t>starting point </a:t>
            </a:r>
            <a:r>
              <a:rPr lang="en-GB" sz="2800" dirty="0"/>
              <a:t>- Where am I? Where are we now?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Identifying the </a:t>
            </a:r>
            <a:r>
              <a:rPr lang="en-GB" sz="2800" b="1" i="1" dirty="0"/>
              <a:t>desired outcome </a:t>
            </a:r>
            <a:r>
              <a:rPr lang="en-GB" sz="2800" dirty="0"/>
              <a:t>- Where do we want to be?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Identifying the </a:t>
            </a:r>
            <a:r>
              <a:rPr lang="en-GB" sz="2800" b="1" i="1" dirty="0"/>
              <a:t>solutions</a:t>
            </a:r>
            <a:r>
              <a:rPr lang="en-GB" sz="2800" dirty="0"/>
              <a:t> – How are we going to get there? Finding what works, finding a solution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b="1" i="1" dirty="0"/>
              <a:t>Three Key Identification Stages</a:t>
            </a:r>
          </a:p>
        </p:txBody>
      </p:sp>
    </p:spTree>
    <p:extLst>
      <p:ext uri="{BB962C8B-B14F-4D97-AF65-F5344CB8AC3E}">
        <p14:creationId xmlns:p14="http://schemas.microsoft.com/office/powerpoint/2010/main" val="2621219772"/>
      </p:ext>
    </p:extLst>
  </p:cSld>
  <p:clrMapOvr>
    <a:masterClrMapping/>
  </p:clrMapOvr>
</p:sld>
</file>

<file path=ppt/theme/theme1.xml><?xml version="1.0" encoding="utf-8"?>
<a:theme xmlns:a="http://schemas.openxmlformats.org/drawingml/2006/main" name="Ealry Help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</TotalTime>
  <Words>117</Words>
  <Application>Microsoft Office PowerPoint</Application>
  <PresentationFormat>On-screen Show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Ealry Help ppt theme</vt:lpstr>
      <vt:lpstr>The process of assessment</vt:lpstr>
      <vt:lpstr>Three Key Identification Stages</vt:lpstr>
    </vt:vector>
  </TitlesOfParts>
  <Company>BMBC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lauraha</dc:creator>
  <cp:lastModifiedBy>Roddison , Christopher (DIGITAL DEVELOPMENT LEAD)</cp:lastModifiedBy>
  <cp:revision>97</cp:revision>
  <cp:lastPrinted>2016-10-13T17:34:28Z</cp:lastPrinted>
  <dcterms:created xsi:type="dcterms:W3CDTF">2016-07-08T10:56:09Z</dcterms:created>
  <dcterms:modified xsi:type="dcterms:W3CDTF">2020-08-28T10:44:38Z</dcterms:modified>
</cp:coreProperties>
</file>