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68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DEF3"/>
    <a:srgbClr val="D16DC5"/>
    <a:srgbClr val="206088"/>
    <a:srgbClr val="D339CC"/>
    <a:srgbClr val="891F84"/>
    <a:srgbClr val="283B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80D138-1B32-4AD1-8C7E-7A4B8EFCA3B1}" v="199" dt="2020-08-28T10:42:47.2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9" autoAdjust="0"/>
    <p:restoredTop sz="89092" autoAdjust="0"/>
  </p:normalViewPr>
  <p:slideViewPr>
    <p:cSldViewPr>
      <p:cViewPr varScale="1">
        <p:scale>
          <a:sx n="101" d="100"/>
          <a:sy n="101" d="100"/>
        </p:scale>
        <p:origin x="292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ddison , Christopher (DIGITAL DEVELOPMENT LEAD)" userId="0d6a1e4c-5781-4755-a672-fe2cf8a92d99" providerId="ADAL" clId="{C280D138-1B32-4AD1-8C7E-7A4B8EFCA3B1}"/>
    <pc:docChg chg="modSld">
      <pc:chgData name="Roddison , Christopher (DIGITAL DEVELOPMENT LEAD)" userId="0d6a1e4c-5781-4755-a672-fe2cf8a92d99" providerId="ADAL" clId="{C280D138-1B32-4AD1-8C7E-7A4B8EFCA3B1}" dt="2020-08-28T10:42:47.299" v="198" actId="13244"/>
      <pc:docMkLst>
        <pc:docMk/>
      </pc:docMkLst>
      <pc:sldChg chg="modSp">
        <pc:chgData name="Roddison , Christopher (DIGITAL DEVELOPMENT LEAD)" userId="0d6a1e4c-5781-4755-a672-fe2cf8a92d99" providerId="ADAL" clId="{C280D138-1B32-4AD1-8C7E-7A4B8EFCA3B1}" dt="2020-08-28T10:42:47.299" v="198" actId="13244"/>
        <pc:sldMkLst>
          <pc:docMk/>
          <pc:sldMk cId="3224181733" sldId="368"/>
        </pc:sldMkLst>
        <pc:picChg chg="mod">
          <ac:chgData name="Roddison , Christopher (DIGITAL DEVELOPMENT LEAD)" userId="0d6a1e4c-5781-4755-a672-fe2cf8a92d99" providerId="ADAL" clId="{C280D138-1B32-4AD1-8C7E-7A4B8EFCA3B1}" dt="2020-08-28T10:42:47.299" v="198" actId="13244"/>
          <ac:picMkLst>
            <pc:docMk/>
            <pc:sldMk cId="3224181733" sldId="368"/>
            <ac:picMk id="102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054647-E5EE-4B1B-A583-E752AF692EF5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0409D-0171-4A7E-9A4F-79F9E2931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820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0409D-0171-4A7E-9A4F-79F9E293132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361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03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160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346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57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834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51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672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177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92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419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69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05264"/>
            <a:ext cx="9143999" cy="105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5594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inputs, outputs, outcomes and impact? The logic approach model diagr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37071"/>
            <a:ext cx="7992887" cy="5296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4181733"/>
      </p:ext>
    </p:extLst>
  </p:cSld>
  <p:clrMapOvr>
    <a:masterClrMapping/>
  </p:clrMapOvr>
</p:sld>
</file>

<file path=ppt/theme/theme1.xml><?xml version="1.0" encoding="utf-8"?>
<a:theme xmlns:a="http://schemas.openxmlformats.org/drawingml/2006/main" name="Ealry Help pp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842</TotalTime>
  <Words>2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Ealry Help ppt theme</vt:lpstr>
      <vt:lpstr> </vt:lpstr>
    </vt:vector>
  </TitlesOfParts>
  <Company>BMBC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lauraha</dc:creator>
  <cp:lastModifiedBy>Roddison , Christopher (DIGITAL DEVELOPMENT LEAD)</cp:lastModifiedBy>
  <cp:revision>97</cp:revision>
  <cp:lastPrinted>2016-10-13T17:34:28Z</cp:lastPrinted>
  <dcterms:created xsi:type="dcterms:W3CDTF">2016-07-08T10:56:09Z</dcterms:created>
  <dcterms:modified xsi:type="dcterms:W3CDTF">2020-08-28T10:42:56Z</dcterms:modified>
</cp:coreProperties>
</file>