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59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DEF3"/>
    <a:srgbClr val="D16DC5"/>
    <a:srgbClr val="206088"/>
    <a:srgbClr val="D339CC"/>
    <a:srgbClr val="891F84"/>
    <a:srgbClr val="283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AEDF3F-281F-455E-96AD-25EE03CACBDF}" v="3" dt="2020-08-28T10:40:30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9" autoAdjust="0"/>
    <p:restoredTop sz="89092" autoAdjust="0"/>
  </p:normalViewPr>
  <p:slideViewPr>
    <p:cSldViewPr>
      <p:cViewPr varScale="1">
        <p:scale>
          <a:sx n="101" d="100"/>
          <a:sy n="101" d="100"/>
        </p:scale>
        <p:origin x="29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dison , Christopher (DIGITAL DEVELOPMENT LEAD)" userId="0d6a1e4c-5781-4755-a672-fe2cf8a92d99" providerId="ADAL" clId="{8BAEDF3F-281F-455E-96AD-25EE03CACBDF}"/>
    <pc:docChg chg="modSld">
      <pc:chgData name="Roddison , Christopher (DIGITAL DEVELOPMENT LEAD)" userId="0d6a1e4c-5781-4755-a672-fe2cf8a92d99" providerId="ADAL" clId="{8BAEDF3F-281F-455E-96AD-25EE03CACBDF}" dt="2020-08-28T10:41:05.109" v="105" actId="1076"/>
      <pc:docMkLst>
        <pc:docMk/>
      </pc:docMkLst>
      <pc:sldChg chg="addSp delSp modSp">
        <pc:chgData name="Roddison , Christopher (DIGITAL DEVELOPMENT LEAD)" userId="0d6a1e4c-5781-4755-a672-fe2cf8a92d99" providerId="ADAL" clId="{8BAEDF3F-281F-455E-96AD-25EE03CACBDF}" dt="2020-08-28T10:41:05.109" v="105" actId="1076"/>
        <pc:sldMkLst>
          <pc:docMk/>
          <pc:sldMk cId="2578209261" sldId="359"/>
        </pc:sldMkLst>
        <pc:spChg chg="add del mod">
          <ac:chgData name="Roddison , Christopher (DIGITAL DEVELOPMENT LEAD)" userId="0d6a1e4c-5781-4755-a672-fe2cf8a92d99" providerId="ADAL" clId="{8BAEDF3F-281F-455E-96AD-25EE03CACBDF}" dt="2020-08-28T10:40:30.279" v="70"/>
          <ac:spMkLst>
            <pc:docMk/>
            <pc:sldMk cId="2578209261" sldId="359"/>
            <ac:spMk id="2" creationId="{13084A5B-87A2-4BB9-A8F7-EED6C5030E92}"/>
          </ac:spMkLst>
        </pc:spChg>
        <pc:spChg chg="add del mod">
          <ac:chgData name="Roddison , Christopher (DIGITAL DEVELOPMENT LEAD)" userId="0d6a1e4c-5781-4755-a672-fe2cf8a92d99" providerId="ADAL" clId="{8BAEDF3F-281F-455E-96AD-25EE03CACBDF}" dt="2020-08-28T10:39:08.885" v="69"/>
          <ac:spMkLst>
            <pc:docMk/>
            <pc:sldMk cId="2578209261" sldId="359"/>
            <ac:spMk id="2" creationId="{476FE6CF-AE51-4FC6-B5F9-05E4A48BAA3B}"/>
          </ac:spMkLst>
        </pc:spChg>
        <pc:spChg chg="add mod">
          <ac:chgData name="Roddison , Christopher (DIGITAL DEVELOPMENT LEAD)" userId="0d6a1e4c-5781-4755-a672-fe2cf8a92d99" providerId="ADAL" clId="{8BAEDF3F-281F-455E-96AD-25EE03CACBDF}" dt="2020-08-28T10:40:49.942" v="92" actId="113"/>
          <ac:spMkLst>
            <pc:docMk/>
            <pc:sldMk cId="2578209261" sldId="359"/>
            <ac:spMk id="3" creationId="{293BED2E-3039-4F87-820D-19874484F8CC}"/>
          </ac:spMkLst>
        </pc:spChg>
        <pc:spChg chg="add del mod">
          <ac:chgData name="Roddison , Christopher (DIGITAL DEVELOPMENT LEAD)" userId="0d6a1e4c-5781-4755-a672-fe2cf8a92d99" providerId="ADAL" clId="{8BAEDF3F-281F-455E-96AD-25EE03CACBDF}" dt="2020-08-28T10:39:08.885" v="69"/>
          <ac:spMkLst>
            <pc:docMk/>
            <pc:sldMk cId="2578209261" sldId="359"/>
            <ac:spMk id="3" creationId="{B39D071F-F37C-42CC-A0E4-33D5F2C20076}"/>
          </ac:spMkLst>
        </pc:spChg>
        <pc:picChg chg="mod modCrop">
          <ac:chgData name="Roddison , Christopher (DIGITAL DEVELOPMENT LEAD)" userId="0d6a1e4c-5781-4755-a672-fe2cf8a92d99" providerId="ADAL" clId="{8BAEDF3F-281F-455E-96AD-25EE03CACBDF}" dt="2020-08-28T10:41:05.109" v="105" actId="1076"/>
          <ac:picMkLst>
            <pc:docMk/>
            <pc:sldMk cId="2578209261" sldId="359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54647-E5EE-4B1B-A583-E752AF692EF5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409D-0171-4A7E-9A4F-79F9E293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2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409D-0171-4A7E-9A4F-79F9E293132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5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03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16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34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57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3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1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67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17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2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41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69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264"/>
            <a:ext cx="9143999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59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93BED2E-3039-4F87-820D-19874484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/>
              <a:t>Assessment Framework</a:t>
            </a:r>
          </a:p>
        </p:txBody>
      </p:sp>
      <p:pic>
        <p:nvPicPr>
          <p:cNvPr id="4" name="Content Placeholder 3" descr="Assessment Framework diagram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5" r="154"/>
          <a:stretch/>
        </p:blipFill>
        <p:spPr>
          <a:xfrm>
            <a:off x="1331640" y="1052736"/>
            <a:ext cx="6058049" cy="3988693"/>
          </a:xfrm>
        </p:spPr>
      </p:pic>
    </p:spTree>
    <p:extLst>
      <p:ext uri="{BB962C8B-B14F-4D97-AF65-F5344CB8AC3E}">
        <p14:creationId xmlns:p14="http://schemas.microsoft.com/office/powerpoint/2010/main" val="2578209261"/>
      </p:ext>
    </p:extLst>
  </p:cSld>
  <p:clrMapOvr>
    <a:masterClrMapping/>
  </p:clrMapOvr>
</p:sld>
</file>

<file path=ppt/theme/theme1.xml><?xml version="1.0" encoding="utf-8"?>
<a:theme xmlns:a="http://schemas.openxmlformats.org/drawingml/2006/main" name="Ealry Help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</TotalTime>
  <Words>3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Ealry Help ppt theme</vt:lpstr>
      <vt:lpstr>Assessment Framework</vt:lpstr>
    </vt:vector>
  </TitlesOfParts>
  <Company>BMBC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lauraha</dc:creator>
  <cp:lastModifiedBy>Roddison , Christopher (DIGITAL DEVELOPMENT LEAD)</cp:lastModifiedBy>
  <cp:revision>97</cp:revision>
  <cp:lastPrinted>2016-10-13T17:34:28Z</cp:lastPrinted>
  <dcterms:created xsi:type="dcterms:W3CDTF">2016-07-08T10:56:09Z</dcterms:created>
  <dcterms:modified xsi:type="dcterms:W3CDTF">2020-08-28T10:41:08Z</dcterms:modified>
</cp:coreProperties>
</file>