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59" r:id="rId2"/>
    <p:sldId id="361" r:id="rId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9DEF3"/>
    <a:srgbClr val="D16DC5"/>
    <a:srgbClr val="206088"/>
    <a:srgbClr val="D339CC"/>
    <a:srgbClr val="891F84"/>
    <a:srgbClr val="283B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4E6585F-25C6-412E-90A6-564998C7BAAD}" v="50" dt="2020-08-28T10:41:45.4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69" autoAdjust="0"/>
    <p:restoredTop sz="89092" autoAdjust="0"/>
  </p:normalViewPr>
  <p:slideViewPr>
    <p:cSldViewPr>
      <p:cViewPr varScale="1">
        <p:scale>
          <a:sx n="101" d="100"/>
          <a:sy n="101" d="100"/>
        </p:scale>
        <p:origin x="2922"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notesMaster" Target="notesMasters/notes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ddison , Christopher (DIGITAL DEVELOPMENT LEAD)" userId="0d6a1e4c-5781-4755-a672-fe2cf8a92d99" providerId="ADAL" clId="{A4E6585F-25C6-412E-90A6-564998C7BAAD}"/>
    <pc:docChg chg="modSld">
      <pc:chgData name="Roddison , Christopher (DIGITAL DEVELOPMENT LEAD)" userId="0d6a1e4c-5781-4755-a672-fe2cf8a92d99" providerId="ADAL" clId="{A4E6585F-25C6-412E-90A6-564998C7BAAD}" dt="2020-08-28T10:41:45.408" v="49" actId="962"/>
      <pc:docMkLst>
        <pc:docMk/>
      </pc:docMkLst>
      <pc:sldChg chg="modSp">
        <pc:chgData name="Roddison , Christopher (DIGITAL DEVELOPMENT LEAD)" userId="0d6a1e4c-5781-4755-a672-fe2cf8a92d99" providerId="ADAL" clId="{A4E6585F-25C6-412E-90A6-564998C7BAAD}" dt="2020-08-28T10:41:45.408" v="49" actId="962"/>
        <pc:sldMkLst>
          <pc:docMk/>
          <pc:sldMk cId="2264228553" sldId="361"/>
        </pc:sldMkLst>
        <pc:graphicFrameChg chg="mod">
          <ac:chgData name="Roddison , Christopher (DIGITAL DEVELOPMENT LEAD)" userId="0d6a1e4c-5781-4755-a672-fe2cf8a92d99" providerId="ADAL" clId="{A4E6585F-25C6-412E-90A6-564998C7BAAD}" dt="2020-08-28T10:41:45.408" v="49" actId="962"/>
          <ac:graphicFrameMkLst>
            <pc:docMk/>
            <pc:sldMk cId="2264228553" sldId="361"/>
            <ac:graphicFrameMk id="4" creationId="{00000000-0000-0000-0000-000000000000}"/>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E7091F-F0CE-4CBD-B18C-06BA914BBB4A}" type="doc">
      <dgm:prSet loTypeId="urn:microsoft.com/office/officeart/2005/8/layout/venn3" loCatId="relationship" qsTypeId="urn:microsoft.com/office/officeart/2005/8/quickstyle/simple1" qsCatId="simple" csTypeId="urn:microsoft.com/office/officeart/2005/8/colors/accent1_2" csCatId="accent1" phldr="1"/>
      <dgm:spPr/>
      <dgm:t>
        <a:bodyPr/>
        <a:lstStyle/>
        <a:p>
          <a:endParaRPr lang="en-GB"/>
        </a:p>
      </dgm:t>
    </dgm:pt>
    <dgm:pt modelId="{07FDE883-50CF-480E-BE7B-A38546818E58}">
      <dgm:prSet phldrT="[Text]"/>
      <dgm:spPr>
        <a:solidFill>
          <a:srgbClr val="92D050">
            <a:alpha val="50000"/>
          </a:srgbClr>
        </a:solidFill>
      </dgm:spPr>
      <dgm:t>
        <a:bodyPr/>
        <a:lstStyle/>
        <a:p>
          <a:r>
            <a:rPr lang="en-GB" dirty="0"/>
            <a:t>Engage</a:t>
          </a:r>
        </a:p>
      </dgm:t>
    </dgm:pt>
    <dgm:pt modelId="{58EEAF0C-6445-41C5-9B18-3C2F46DAAA85}" type="parTrans" cxnId="{FFA88B87-FCA9-425B-803F-F840FA999824}">
      <dgm:prSet/>
      <dgm:spPr/>
      <dgm:t>
        <a:bodyPr/>
        <a:lstStyle/>
        <a:p>
          <a:endParaRPr lang="en-GB"/>
        </a:p>
      </dgm:t>
    </dgm:pt>
    <dgm:pt modelId="{FBF4CDC8-73E0-4411-93A8-88450F553E08}" type="sibTrans" cxnId="{FFA88B87-FCA9-425B-803F-F840FA999824}">
      <dgm:prSet/>
      <dgm:spPr/>
      <dgm:t>
        <a:bodyPr/>
        <a:lstStyle/>
        <a:p>
          <a:endParaRPr lang="en-GB"/>
        </a:p>
      </dgm:t>
    </dgm:pt>
    <dgm:pt modelId="{B8DB6717-7CEC-4E33-8614-8BBCA0BA1049}">
      <dgm:prSet phldrT="[Text]"/>
      <dgm:spPr>
        <a:solidFill>
          <a:srgbClr val="D339CC">
            <a:alpha val="49804"/>
          </a:srgbClr>
        </a:solidFill>
      </dgm:spPr>
      <dgm:t>
        <a:bodyPr/>
        <a:lstStyle/>
        <a:p>
          <a:r>
            <a:rPr lang="en-GB" dirty="0"/>
            <a:t>Empower</a:t>
          </a:r>
        </a:p>
      </dgm:t>
    </dgm:pt>
    <dgm:pt modelId="{F7D7DE8F-8E9F-4049-8356-B16E3F8AA7DA}" type="parTrans" cxnId="{62541E40-B94E-4267-A8B0-DAEA72A5827E}">
      <dgm:prSet/>
      <dgm:spPr/>
      <dgm:t>
        <a:bodyPr/>
        <a:lstStyle/>
        <a:p>
          <a:endParaRPr lang="en-GB"/>
        </a:p>
      </dgm:t>
    </dgm:pt>
    <dgm:pt modelId="{136731A8-FC2F-4056-8C55-D009AD23994F}" type="sibTrans" cxnId="{62541E40-B94E-4267-A8B0-DAEA72A5827E}">
      <dgm:prSet/>
      <dgm:spPr/>
      <dgm:t>
        <a:bodyPr/>
        <a:lstStyle/>
        <a:p>
          <a:endParaRPr lang="en-GB"/>
        </a:p>
      </dgm:t>
    </dgm:pt>
    <dgm:pt modelId="{9F462E1A-E4E1-4668-B6AC-9AA3F80E2B8F}">
      <dgm:prSet phldrT="[Text]"/>
      <dgm:spPr>
        <a:solidFill>
          <a:srgbClr val="19DEF3">
            <a:alpha val="49804"/>
          </a:srgbClr>
        </a:solidFill>
      </dgm:spPr>
      <dgm:t>
        <a:bodyPr/>
        <a:lstStyle/>
        <a:p>
          <a:r>
            <a:rPr lang="en-GB" dirty="0"/>
            <a:t>Enable</a:t>
          </a:r>
        </a:p>
      </dgm:t>
    </dgm:pt>
    <dgm:pt modelId="{8BD75876-EA95-48B2-851C-C8FE74367ADD}" type="parTrans" cxnId="{F6DA85BE-1E16-43AD-AAF1-2DC70693B611}">
      <dgm:prSet/>
      <dgm:spPr/>
      <dgm:t>
        <a:bodyPr/>
        <a:lstStyle/>
        <a:p>
          <a:endParaRPr lang="en-GB"/>
        </a:p>
      </dgm:t>
    </dgm:pt>
    <dgm:pt modelId="{36F4DCEF-4134-4FF2-8C75-92B1829536EC}" type="sibTrans" cxnId="{F6DA85BE-1E16-43AD-AAF1-2DC70693B611}">
      <dgm:prSet/>
      <dgm:spPr/>
      <dgm:t>
        <a:bodyPr/>
        <a:lstStyle/>
        <a:p>
          <a:endParaRPr lang="en-GB"/>
        </a:p>
      </dgm:t>
    </dgm:pt>
    <dgm:pt modelId="{343B22A8-9042-4D28-B549-63A6F7C45F2E}" type="pres">
      <dgm:prSet presAssocID="{17E7091F-F0CE-4CBD-B18C-06BA914BBB4A}" presName="Name0" presStyleCnt="0">
        <dgm:presLayoutVars>
          <dgm:dir/>
          <dgm:resizeHandles val="exact"/>
        </dgm:presLayoutVars>
      </dgm:prSet>
      <dgm:spPr/>
    </dgm:pt>
    <dgm:pt modelId="{8575A5D4-708C-4E8F-96A6-C4B9E9D0834C}" type="pres">
      <dgm:prSet presAssocID="{07FDE883-50CF-480E-BE7B-A38546818E58}" presName="Name5" presStyleLbl="vennNode1" presStyleIdx="0" presStyleCnt="3">
        <dgm:presLayoutVars>
          <dgm:bulletEnabled val="1"/>
        </dgm:presLayoutVars>
      </dgm:prSet>
      <dgm:spPr/>
    </dgm:pt>
    <dgm:pt modelId="{DB9E375C-4C19-4212-BFAC-E3EFC9354236}" type="pres">
      <dgm:prSet presAssocID="{FBF4CDC8-73E0-4411-93A8-88450F553E08}" presName="space" presStyleCnt="0"/>
      <dgm:spPr/>
    </dgm:pt>
    <dgm:pt modelId="{BE17C97D-F4B5-43A0-B0AA-C60EFF11D1C7}" type="pres">
      <dgm:prSet presAssocID="{B8DB6717-7CEC-4E33-8614-8BBCA0BA1049}" presName="Name5" presStyleLbl="vennNode1" presStyleIdx="1" presStyleCnt="3">
        <dgm:presLayoutVars>
          <dgm:bulletEnabled val="1"/>
        </dgm:presLayoutVars>
      </dgm:prSet>
      <dgm:spPr/>
    </dgm:pt>
    <dgm:pt modelId="{68311E44-104F-42F9-8EEF-477963F23E9B}" type="pres">
      <dgm:prSet presAssocID="{136731A8-FC2F-4056-8C55-D009AD23994F}" presName="space" presStyleCnt="0"/>
      <dgm:spPr/>
    </dgm:pt>
    <dgm:pt modelId="{604223F1-87BA-4D34-8F95-A55C2331E29A}" type="pres">
      <dgm:prSet presAssocID="{9F462E1A-E4E1-4668-B6AC-9AA3F80E2B8F}" presName="Name5" presStyleLbl="vennNode1" presStyleIdx="2" presStyleCnt="3">
        <dgm:presLayoutVars>
          <dgm:bulletEnabled val="1"/>
        </dgm:presLayoutVars>
      </dgm:prSet>
      <dgm:spPr/>
    </dgm:pt>
  </dgm:ptLst>
  <dgm:cxnLst>
    <dgm:cxn modelId="{0271543F-B2F4-47B6-9D4D-CD1253A2315C}" type="presOf" srcId="{9F462E1A-E4E1-4668-B6AC-9AA3F80E2B8F}" destId="{604223F1-87BA-4D34-8F95-A55C2331E29A}" srcOrd="0" destOrd="0" presId="urn:microsoft.com/office/officeart/2005/8/layout/venn3"/>
    <dgm:cxn modelId="{62541E40-B94E-4267-A8B0-DAEA72A5827E}" srcId="{17E7091F-F0CE-4CBD-B18C-06BA914BBB4A}" destId="{B8DB6717-7CEC-4E33-8614-8BBCA0BA1049}" srcOrd="1" destOrd="0" parTransId="{F7D7DE8F-8E9F-4049-8356-B16E3F8AA7DA}" sibTransId="{136731A8-FC2F-4056-8C55-D009AD23994F}"/>
    <dgm:cxn modelId="{E9419C41-F65C-4169-9068-F3EFD00E1E69}" type="presOf" srcId="{07FDE883-50CF-480E-BE7B-A38546818E58}" destId="{8575A5D4-708C-4E8F-96A6-C4B9E9D0834C}" srcOrd="0" destOrd="0" presId="urn:microsoft.com/office/officeart/2005/8/layout/venn3"/>
    <dgm:cxn modelId="{FFA88B87-FCA9-425B-803F-F840FA999824}" srcId="{17E7091F-F0CE-4CBD-B18C-06BA914BBB4A}" destId="{07FDE883-50CF-480E-BE7B-A38546818E58}" srcOrd="0" destOrd="0" parTransId="{58EEAF0C-6445-41C5-9B18-3C2F46DAAA85}" sibTransId="{FBF4CDC8-73E0-4411-93A8-88450F553E08}"/>
    <dgm:cxn modelId="{2923BDB6-BF11-48C3-86CB-E386ECE7E01E}" type="presOf" srcId="{17E7091F-F0CE-4CBD-B18C-06BA914BBB4A}" destId="{343B22A8-9042-4D28-B549-63A6F7C45F2E}" srcOrd="0" destOrd="0" presId="urn:microsoft.com/office/officeart/2005/8/layout/venn3"/>
    <dgm:cxn modelId="{F6DA85BE-1E16-43AD-AAF1-2DC70693B611}" srcId="{17E7091F-F0CE-4CBD-B18C-06BA914BBB4A}" destId="{9F462E1A-E4E1-4668-B6AC-9AA3F80E2B8F}" srcOrd="2" destOrd="0" parTransId="{8BD75876-EA95-48B2-851C-C8FE74367ADD}" sibTransId="{36F4DCEF-4134-4FF2-8C75-92B1829536EC}"/>
    <dgm:cxn modelId="{636D1EF6-1198-41E1-AB12-A48304AABBA8}" type="presOf" srcId="{B8DB6717-7CEC-4E33-8614-8BBCA0BA1049}" destId="{BE17C97D-F4B5-43A0-B0AA-C60EFF11D1C7}" srcOrd="0" destOrd="0" presId="urn:microsoft.com/office/officeart/2005/8/layout/venn3"/>
    <dgm:cxn modelId="{33DE16CC-9080-46B7-8874-08F42C214960}" type="presParOf" srcId="{343B22A8-9042-4D28-B549-63A6F7C45F2E}" destId="{8575A5D4-708C-4E8F-96A6-C4B9E9D0834C}" srcOrd="0" destOrd="0" presId="urn:microsoft.com/office/officeart/2005/8/layout/venn3"/>
    <dgm:cxn modelId="{B5A28D1B-6574-4401-B4F9-4C04EAE67F8E}" type="presParOf" srcId="{343B22A8-9042-4D28-B549-63A6F7C45F2E}" destId="{DB9E375C-4C19-4212-BFAC-E3EFC9354236}" srcOrd="1" destOrd="0" presId="urn:microsoft.com/office/officeart/2005/8/layout/venn3"/>
    <dgm:cxn modelId="{92BEA30B-21FA-4E09-BEF6-32B5EB6B4B3B}" type="presParOf" srcId="{343B22A8-9042-4D28-B549-63A6F7C45F2E}" destId="{BE17C97D-F4B5-43A0-B0AA-C60EFF11D1C7}" srcOrd="2" destOrd="0" presId="urn:microsoft.com/office/officeart/2005/8/layout/venn3"/>
    <dgm:cxn modelId="{3958FC3E-6D89-4CC6-8A70-E6BA1360CE47}" type="presParOf" srcId="{343B22A8-9042-4D28-B549-63A6F7C45F2E}" destId="{68311E44-104F-42F9-8EEF-477963F23E9B}" srcOrd="3" destOrd="0" presId="urn:microsoft.com/office/officeart/2005/8/layout/venn3"/>
    <dgm:cxn modelId="{B036B228-970B-4678-86EA-1C8FEE05A317}" type="presParOf" srcId="{343B22A8-9042-4D28-B549-63A6F7C45F2E}" destId="{604223F1-87BA-4D34-8F95-A55C2331E29A}" srcOrd="4" destOrd="0" presId="urn:microsoft.com/office/officeart/2005/8/layout/ven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75A5D4-708C-4E8F-96A6-C4B9E9D0834C}">
      <dsp:nvSpPr>
        <dsp:cNvPr id="0" name=""/>
        <dsp:cNvSpPr/>
      </dsp:nvSpPr>
      <dsp:spPr>
        <a:xfrm>
          <a:off x="3616" y="681757"/>
          <a:ext cx="3162448" cy="3162448"/>
        </a:xfrm>
        <a:prstGeom prst="ellipse">
          <a:avLst/>
        </a:prstGeom>
        <a:solidFill>
          <a:srgbClr val="92D05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4040" tIns="48260" rIns="174040" bIns="48260" numCol="1" spcCol="1270" anchor="ctr" anchorCtr="0">
          <a:noAutofit/>
        </a:bodyPr>
        <a:lstStyle/>
        <a:p>
          <a:pPr marL="0" lvl="0" indent="0" algn="ctr" defTabSz="1689100">
            <a:lnSpc>
              <a:spcPct val="90000"/>
            </a:lnSpc>
            <a:spcBef>
              <a:spcPct val="0"/>
            </a:spcBef>
            <a:spcAft>
              <a:spcPct val="35000"/>
            </a:spcAft>
            <a:buNone/>
          </a:pPr>
          <a:r>
            <a:rPr lang="en-GB" sz="3800" kern="1200" dirty="0"/>
            <a:t>Engage</a:t>
          </a:r>
        </a:p>
      </dsp:txBody>
      <dsp:txXfrm>
        <a:off x="466746" y="1144887"/>
        <a:ext cx="2236188" cy="2236188"/>
      </dsp:txXfrm>
    </dsp:sp>
    <dsp:sp modelId="{BE17C97D-F4B5-43A0-B0AA-C60EFF11D1C7}">
      <dsp:nvSpPr>
        <dsp:cNvPr id="0" name=""/>
        <dsp:cNvSpPr/>
      </dsp:nvSpPr>
      <dsp:spPr>
        <a:xfrm>
          <a:off x="2533575" y="681757"/>
          <a:ext cx="3162448" cy="3162448"/>
        </a:xfrm>
        <a:prstGeom prst="ellipse">
          <a:avLst/>
        </a:prstGeom>
        <a:solidFill>
          <a:srgbClr val="D339CC">
            <a:alpha val="49804"/>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4040" tIns="48260" rIns="174040" bIns="48260" numCol="1" spcCol="1270" anchor="ctr" anchorCtr="0">
          <a:noAutofit/>
        </a:bodyPr>
        <a:lstStyle/>
        <a:p>
          <a:pPr marL="0" lvl="0" indent="0" algn="ctr" defTabSz="1689100">
            <a:lnSpc>
              <a:spcPct val="90000"/>
            </a:lnSpc>
            <a:spcBef>
              <a:spcPct val="0"/>
            </a:spcBef>
            <a:spcAft>
              <a:spcPct val="35000"/>
            </a:spcAft>
            <a:buNone/>
          </a:pPr>
          <a:r>
            <a:rPr lang="en-GB" sz="3800" kern="1200" dirty="0"/>
            <a:t>Empower</a:t>
          </a:r>
        </a:p>
      </dsp:txBody>
      <dsp:txXfrm>
        <a:off x="2996705" y="1144887"/>
        <a:ext cx="2236188" cy="2236188"/>
      </dsp:txXfrm>
    </dsp:sp>
    <dsp:sp modelId="{604223F1-87BA-4D34-8F95-A55C2331E29A}">
      <dsp:nvSpPr>
        <dsp:cNvPr id="0" name=""/>
        <dsp:cNvSpPr/>
      </dsp:nvSpPr>
      <dsp:spPr>
        <a:xfrm>
          <a:off x="5063534" y="681757"/>
          <a:ext cx="3162448" cy="3162448"/>
        </a:xfrm>
        <a:prstGeom prst="ellipse">
          <a:avLst/>
        </a:prstGeom>
        <a:solidFill>
          <a:srgbClr val="19DEF3">
            <a:alpha val="49804"/>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4040" tIns="48260" rIns="174040" bIns="48260" numCol="1" spcCol="1270" anchor="ctr" anchorCtr="0">
          <a:noAutofit/>
        </a:bodyPr>
        <a:lstStyle/>
        <a:p>
          <a:pPr marL="0" lvl="0" indent="0" algn="ctr" defTabSz="1689100">
            <a:lnSpc>
              <a:spcPct val="90000"/>
            </a:lnSpc>
            <a:spcBef>
              <a:spcPct val="0"/>
            </a:spcBef>
            <a:spcAft>
              <a:spcPct val="35000"/>
            </a:spcAft>
            <a:buNone/>
          </a:pPr>
          <a:r>
            <a:rPr lang="en-GB" sz="3800" kern="1200" dirty="0"/>
            <a:t>Enable</a:t>
          </a:r>
        </a:p>
      </dsp:txBody>
      <dsp:txXfrm>
        <a:off x="5526664" y="1144887"/>
        <a:ext cx="2236188" cy="2236188"/>
      </dsp:txXfrm>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C3054647-E5EE-4B1B-A583-E752AF692EF5}" type="datetimeFigureOut">
              <a:rPr lang="en-GB" smtClean="0"/>
              <a:t>28/08/2020</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3E80409D-0171-4A7E-9A4F-79F9E2931320}" type="slidenum">
              <a:rPr lang="en-GB" smtClean="0"/>
              <a:t>‹#›</a:t>
            </a:fld>
            <a:endParaRPr lang="en-GB"/>
          </a:p>
        </p:txBody>
      </p:sp>
    </p:spTree>
    <p:extLst>
      <p:ext uri="{BB962C8B-B14F-4D97-AF65-F5344CB8AC3E}">
        <p14:creationId xmlns:p14="http://schemas.microsoft.com/office/powerpoint/2010/main" val="32468202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E80409D-0171-4A7E-9A4F-79F9E2931320}" type="slidenum">
              <a:rPr lang="en-GB" smtClean="0"/>
              <a:t>1</a:t>
            </a:fld>
            <a:endParaRPr lang="en-GB"/>
          </a:p>
        </p:txBody>
      </p:sp>
    </p:spTree>
    <p:extLst>
      <p:ext uri="{BB962C8B-B14F-4D97-AF65-F5344CB8AC3E}">
        <p14:creationId xmlns:p14="http://schemas.microsoft.com/office/powerpoint/2010/main" val="26027813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E80409D-0171-4A7E-9A4F-79F9E2931320}" type="slidenum">
              <a:rPr lang="en-GB" smtClean="0"/>
              <a:t>2</a:t>
            </a:fld>
            <a:endParaRPr lang="en-GB"/>
          </a:p>
        </p:txBody>
      </p:sp>
    </p:spTree>
    <p:extLst>
      <p:ext uri="{BB962C8B-B14F-4D97-AF65-F5344CB8AC3E}">
        <p14:creationId xmlns:p14="http://schemas.microsoft.com/office/powerpoint/2010/main" val="24576628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AC843DE-2196-4F6E-A124-96ADDB8D7458}" type="datetimeFigureOut">
              <a:rPr lang="en-GB" smtClean="0"/>
              <a:t>28/08/2020</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B8E1350-2EE9-4C51-A88D-A7E353BC6B63}" type="slidenum">
              <a:rPr lang="en-GB" smtClean="0"/>
              <a:t>‹#›</a:t>
            </a:fld>
            <a:endParaRPr lang="en-GB"/>
          </a:p>
        </p:txBody>
      </p:sp>
    </p:spTree>
    <p:extLst>
      <p:ext uri="{BB962C8B-B14F-4D97-AF65-F5344CB8AC3E}">
        <p14:creationId xmlns:p14="http://schemas.microsoft.com/office/powerpoint/2010/main" val="2635032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AC843DE-2196-4F6E-A124-96ADDB8D7458}" type="datetimeFigureOut">
              <a:rPr lang="en-GB" smtClean="0"/>
              <a:t>28/08/2020</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B8E1350-2EE9-4C51-A88D-A7E353BC6B63}" type="slidenum">
              <a:rPr lang="en-GB" smtClean="0"/>
              <a:t>‹#›</a:t>
            </a:fld>
            <a:endParaRPr lang="en-GB"/>
          </a:p>
        </p:txBody>
      </p:sp>
    </p:spTree>
    <p:extLst>
      <p:ext uri="{BB962C8B-B14F-4D97-AF65-F5344CB8AC3E}">
        <p14:creationId xmlns:p14="http://schemas.microsoft.com/office/powerpoint/2010/main" val="1647160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AC843DE-2196-4F6E-A124-96ADDB8D7458}" type="datetimeFigureOut">
              <a:rPr lang="en-GB" smtClean="0"/>
              <a:t>28/08/2020</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B8E1350-2EE9-4C51-A88D-A7E353BC6B63}" type="slidenum">
              <a:rPr lang="en-GB" smtClean="0"/>
              <a:t>‹#›</a:t>
            </a:fld>
            <a:endParaRPr lang="en-GB"/>
          </a:p>
        </p:txBody>
      </p:sp>
    </p:spTree>
    <p:extLst>
      <p:ext uri="{BB962C8B-B14F-4D97-AF65-F5344CB8AC3E}">
        <p14:creationId xmlns:p14="http://schemas.microsoft.com/office/powerpoint/2010/main" val="2566346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AC843DE-2196-4F6E-A124-96ADDB8D7458}" type="datetimeFigureOut">
              <a:rPr lang="en-GB" smtClean="0"/>
              <a:t>28/08/2020</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B8E1350-2EE9-4C51-A88D-A7E353BC6B63}" type="slidenum">
              <a:rPr lang="en-GB" smtClean="0"/>
              <a:t>‹#›</a:t>
            </a:fld>
            <a:endParaRPr lang="en-GB"/>
          </a:p>
        </p:txBody>
      </p:sp>
    </p:spTree>
    <p:extLst>
      <p:ext uri="{BB962C8B-B14F-4D97-AF65-F5344CB8AC3E}">
        <p14:creationId xmlns:p14="http://schemas.microsoft.com/office/powerpoint/2010/main" val="2102572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AC843DE-2196-4F6E-A124-96ADDB8D7458}" type="datetimeFigureOut">
              <a:rPr lang="en-GB" smtClean="0"/>
              <a:t>28/08/2020</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B8E1350-2EE9-4C51-A88D-A7E353BC6B63}" type="slidenum">
              <a:rPr lang="en-GB" smtClean="0"/>
              <a:t>‹#›</a:t>
            </a:fld>
            <a:endParaRPr lang="en-GB"/>
          </a:p>
        </p:txBody>
      </p:sp>
    </p:spTree>
    <p:extLst>
      <p:ext uri="{BB962C8B-B14F-4D97-AF65-F5344CB8AC3E}">
        <p14:creationId xmlns:p14="http://schemas.microsoft.com/office/powerpoint/2010/main" val="3390834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AC843DE-2196-4F6E-A124-96ADDB8D7458}" type="datetimeFigureOut">
              <a:rPr lang="en-GB" smtClean="0"/>
              <a:t>28/08/2020</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7B8E1350-2EE9-4C51-A88D-A7E353BC6B63}" type="slidenum">
              <a:rPr lang="en-GB" smtClean="0"/>
              <a:t>‹#›</a:t>
            </a:fld>
            <a:endParaRPr lang="en-GB"/>
          </a:p>
        </p:txBody>
      </p:sp>
    </p:spTree>
    <p:extLst>
      <p:ext uri="{BB962C8B-B14F-4D97-AF65-F5344CB8AC3E}">
        <p14:creationId xmlns:p14="http://schemas.microsoft.com/office/powerpoint/2010/main" val="1804513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CAC843DE-2196-4F6E-A124-96ADDB8D7458}" type="datetimeFigureOut">
              <a:rPr lang="en-GB" smtClean="0"/>
              <a:t>28/08/2020</a:t>
            </a:fld>
            <a:endParaRPr lang="en-GB"/>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GB"/>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7B8E1350-2EE9-4C51-A88D-A7E353BC6B63}" type="slidenum">
              <a:rPr lang="en-GB" smtClean="0"/>
              <a:t>‹#›</a:t>
            </a:fld>
            <a:endParaRPr lang="en-GB"/>
          </a:p>
        </p:txBody>
      </p:sp>
    </p:spTree>
    <p:extLst>
      <p:ext uri="{BB962C8B-B14F-4D97-AF65-F5344CB8AC3E}">
        <p14:creationId xmlns:p14="http://schemas.microsoft.com/office/powerpoint/2010/main" val="1617672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CAC843DE-2196-4F6E-A124-96ADDB8D7458}" type="datetimeFigureOut">
              <a:rPr lang="en-GB" smtClean="0"/>
              <a:t>28/08/2020</a:t>
            </a:fld>
            <a:endParaRPr lang="en-GB"/>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GB"/>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7B8E1350-2EE9-4C51-A88D-A7E353BC6B63}" type="slidenum">
              <a:rPr lang="en-GB" smtClean="0"/>
              <a:t>‹#›</a:t>
            </a:fld>
            <a:endParaRPr lang="en-GB"/>
          </a:p>
        </p:txBody>
      </p:sp>
    </p:spTree>
    <p:extLst>
      <p:ext uri="{BB962C8B-B14F-4D97-AF65-F5344CB8AC3E}">
        <p14:creationId xmlns:p14="http://schemas.microsoft.com/office/powerpoint/2010/main" val="1308177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CAC843DE-2196-4F6E-A124-96ADDB8D7458}" type="datetimeFigureOut">
              <a:rPr lang="en-GB" smtClean="0"/>
              <a:t>28/08/2020</a:t>
            </a:fld>
            <a:endParaRPr lang="en-GB"/>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GB"/>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7B8E1350-2EE9-4C51-A88D-A7E353BC6B63}" type="slidenum">
              <a:rPr lang="en-GB" smtClean="0"/>
              <a:t>‹#›</a:t>
            </a:fld>
            <a:endParaRPr lang="en-GB"/>
          </a:p>
        </p:txBody>
      </p:sp>
    </p:spTree>
    <p:extLst>
      <p:ext uri="{BB962C8B-B14F-4D97-AF65-F5344CB8AC3E}">
        <p14:creationId xmlns:p14="http://schemas.microsoft.com/office/powerpoint/2010/main" val="923920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AC843DE-2196-4F6E-A124-96ADDB8D7458}" type="datetimeFigureOut">
              <a:rPr lang="en-GB" smtClean="0"/>
              <a:t>28/08/2020</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7B8E1350-2EE9-4C51-A88D-A7E353BC6B63}" type="slidenum">
              <a:rPr lang="en-GB" smtClean="0"/>
              <a:t>‹#›</a:t>
            </a:fld>
            <a:endParaRPr lang="en-GB"/>
          </a:p>
        </p:txBody>
      </p:sp>
    </p:spTree>
    <p:extLst>
      <p:ext uri="{BB962C8B-B14F-4D97-AF65-F5344CB8AC3E}">
        <p14:creationId xmlns:p14="http://schemas.microsoft.com/office/powerpoint/2010/main" val="2321419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AC843DE-2196-4F6E-A124-96ADDB8D7458}" type="datetimeFigureOut">
              <a:rPr lang="en-GB" smtClean="0"/>
              <a:t>28/08/2020</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7B8E1350-2EE9-4C51-A88D-A7E353BC6B63}" type="slidenum">
              <a:rPr lang="en-GB" smtClean="0"/>
              <a:t>‹#›</a:t>
            </a:fld>
            <a:endParaRPr lang="en-GB"/>
          </a:p>
        </p:txBody>
      </p:sp>
    </p:spTree>
    <p:extLst>
      <p:ext uri="{BB962C8B-B14F-4D97-AF65-F5344CB8AC3E}">
        <p14:creationId xmlns:p14="http://schemas.microsoft.com/office/powerpoint/2010/main" val="3506697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5805264"/>
            <a:ext cx="9143999" cy="10527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5559476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Engaging families in Early Help </a:t>
            </a:r>
          </a:p>
        </p:txBody>
      </p:sp>
      <p:sp>
        <p:nvSpPr>
          <p:cNvPr id="3" name="Content Placeholder 2"/>
          <p:cNvSpPr>
            <a:spLocks noGrp="1"/>
          </p:cNvSpPr>
          <p:nvPr>
            <p:ph idx="1"/>
          </p:nvPr>
        </p:nvSpPr>
        <p:spPr/>
        <p:txBody>
          <a:bodyPr/>
          <a:lstStyle/>
          <a:p>
            <a:pPr marL="0" indent="0" algn="ctr">
              <a:buNone/>
            </a:pPr>
            <a:r>
              <a:rPr lang="en-GB" dirty="0"/>
              <a:t>Families are central to defining and addressing the problems they face  and are equal partners in the process. The voice of the child will be sought at all stages with appropriate respect for age, development stage and levels of understanding.</a:t>
            </a:r>
          </a:p>
        </p:txBody>
      </p:sp>
    </p:spTree>
    <p:extLst>
      <p:ext uri="{BB962C8B-B14F-4D97-AF65-F5344CB8AC3E}">
        <p14:creationId xmlns:p14="http://schemas.microsoft.com/office/powerpoint/2010/main" val="2957623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lstStyle/>
          <a:p>
            <a:r>
              <a:rPr lang="en-GB" dirty="0"/>
              <a:t>The Three E’s</a:t>
            </a:r>
          </a:p>
        </p:txBody>
      </p:sp>
      <p:graphicFrame>
        <p:nvGraphicFramePr>
          <p:cNvPr id="4" name="Content Placeholder 3" descr="Engage. Empower. Enable"/>
          <p:cNvGraphicFramePr>
            <a:graphicFrameLocks noGrp="1"/>
          </p:cNvGraphicFramePr>
          <p:nvPr>
            <p:ph idx="1"/>
            <p:extLst>
              <p:ext uri="{D42A27DB-BD31-4B8C-83A1-F6EECF244321}">
                <p14:modId xmlns:p14="http://schemas.microsoft.com/office/powerpoint/2010/main" val="3610463179"/>
              </p:ext>
            </p:extLst>
          </p:nvPr>
        </p:nvGraphicFramePr>
        <p:xfrm>
          <a:off x="467544" y="1196752"/>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64228553"/>
      </p:ext>
    </p:extLst>
  </p:cSld>
  <p:clrMapOvr>
    <a:masterClrMapping/>
  </p:clrMapOvr>
</p:sld>
</file>

<file path=ppt/theme/theme1.xml><?xml version="1.0" encoding="utf-8"?>
<a:theme xmlns:a="http://schemas.openxmlformats.org/drawingml/2006/main" name="Ealry Help pp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840</TotalTime>
  <Words>24</Words>
  <Application>Microsoft Office PowerPoint</Application>
  <PresentationFormat>On-screen Show (4:3)</PresentationFormat>
  <Paragraphs>8</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Ealry Help ppt theme</vt:lpstr>
      <vt:lpstr>Engaging families in Early Help </vt:lpstr>
      <vt:lpstr>The Three E’s</vt:lpstr>
    </vt:vector>
  </TitlesOfParts>
  <Company>BMBC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lauraha</dc:creator>
  <cp:lastModifiedBy>Roddison , Christopher (DIGITAL DEVELOPMENT LEAD)</cp:lastModifiedBy>
  <cp:revision>97</cp:revision>
  <cp:lastPrinted>2016-10-13T17:34:28Z</cp:lastPrinted>
  <dcterms:created xsi:type="dcterms:W3CDTF">2016-07-08T10:56:09Z</dcterms:created>
  <dcterms:modified xsi:type="dcterms:W3CDTF">2020-08-28T10:41:49Z</dcterms:modified>
</cp:coreProperties>
</file>