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5" r:id="rId6"/>
    <p:sldId id="276" r:id="rId7"/>
    <p:sldId id="262" r:id="rId8"/>
    <p:sldId id="263" r:id="rId9"/>
    <p:sldId id="267" r:id="rId10"/>
    <p:sldId id="280" r:id="rId11"/>
    <p:sldId id="278" r:id="rId12"/>
    <p:sldId id="268" r:id="rId13"/>
    <p:sldId id="260" r:id="rId14"/>
    <p:sldId id="281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0BE68A-24F7-FDE2-71D4-B288549F6E3D}" name="Pate , Ellie (COMMUNICATIONS &amp; MARKETING MANAGER)" initials="PM" userId="S::elliepate@barnsley.gov.uk::dc5744e6-317a-41f7-862f-d3333e8050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04B1E-DD58-4BD0-991A-DB113B0B0566}" v="141" dt="2022-10-05T13:05:04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37" d="100"/>
          <a:sy n="37" d="100"/>
        </p:scale>
        <p:origin x="38" y="8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dard , Helen (PUBLIC HEALTH OFFICER)" userId="S::helengoddard@barnsley.gov.uk::7cf1886e-60f9-4924-9029-2b6f507f9396" providerId="AD" clId="Web-{FA153B55-BEC1-9B71-3766-3F7FF478FFB3}"/>
    <pc:docChg chg="modSld">
      <pc:chgData name="Goddard , Helen (PUBLIC HEALTH OFFICER)" userId="S::helengoddard@barnsley.gov.uk::7cf1886e-60f9-4924-9029-2b6f507f9396" providerId="AD" clId="Web-{FA153B55-BEC1-9B71-3766-3F7FF478FFB3}" dt="2022-08-17T14:26:38.668" v="0"/>
      <pc:docMkLst>
        <pc:docMk/>
      </pc:docMkLst>
      <pc:sldChg chg="delSp">
        <pc:chgData name="Goddard , Helen (PUBLIC HEALTH OFFICER)" userId="S::helengoddard@barnsley.gov.uk::7cf1886e-60f9-4924-9029-2b6f507f9396" providerId="AD" clId="Web-{FA153B55-BEC1-9B71-3766-3F7FF478FFB3}" dt="2022-08-17T14:26:38.668" v="0"/>
        <pc:sldMkLst>
          <pc:docMk/>
          <pc:sldMk cId="3342672691" sldId="256"/>
        </pc:sldMkLst>
        <pc:picChg chg="del">
          <ac:chgData name="Goddard , Helen (PUBLIC HEALTH OFFICER)" userId="S::helengoddard@barnsley.gov.uk::7cf1886e-60f9-4924-9029-2b6f507f9396" providerId="AD" clId="Web-{FA153B55-BEC1-9B71-3766-3F7FF478FFB3}" dt="2022-08-17T14:26:38.668" v="0"/>
          <ac:picMkLst>
            <pc:docMk/>
            <pc:sldMk cId="3342672691" sldId="256"/>
            <ac:picMk id="1026" creationId="{1FC721A3-B6FC-41FB-94C3-300938274FC5}"/>
          </ac:picMkLst>
        </pc:picChg>
      </pc:sldChg>
    </pc:docChg>
  </pc:docChgLst>
  <pc:docChgLst>
    <pc:chgData name="Kent , Nick (DIGITAL OFFICER)" userId="1cb88e8a-b548-48bc-ac23-53174d9bd086" providerId="ADAL" clId="{D2704B1E-DD58-4BD0-991A-DB113B0B0566}"/>
    <pc:docChg chg="custSel modSld">
      <pc:chgData name="Kent , Nick (DIGITAL OFFICER)" userId="1cb88e8a-b548-48bc-ac23-53174d9bd086" providerId="ADAL" clId="{D2704B1E-DD58-4BD0-991A-DB113B0B0566}" dt="2022-10-05T13:05:04.949" v="735"/>
      <pc:docMkLst>
        <pc:docMk/>
      </pc:docMkLst>
      <pc:sldChg chg="addSp delSp modSp mod">
        <pc:chgData name="Kent , Nick (DIGITAL OFFICER)" userId="1cb88e8a-b548-48bc-ac23-53174d9bd086" providerId="ADAL" clId="{D2704B1E-DD58-4BD0-991A-DB113B0B0566}" dt="2022-10-05T12:57:33.045" v="667" actId="20577"/>
        <pc:sldMkLst>
          <pc:docMk/>
          <pc:sldMk cId="3342672691" sldId="256"/>
        </pc:sldMkLst>
        <pc:spChg chg="add del mod">
          <ac:chgData name="Kent , Nick (DIGITAL OFFICER)" userId="1cb88e8a-b548-48bc-ac23-53174d9bd086" providerId="ADAL" clId="{D2704B1E-DD58-4BD0-991A-DB113B0B0566}" dt="2022-10-05T12:55:34.649" v="587" actId="478"/>
          <ac:spMkLst>
            <pc:docMk/>
            <pc:sldMk cId="3342672691" sldId="256"/>
            <ac:spMk id="2" creationId="{376C3051-908B-4BDA-BC34-B14A9BD98DED}"/>
          </ac:spMkLst>
        </pc:spChg>
        <pc:spChg chg="add del mod">
          <ac:chgData name="Kent , Nick (DIGITAL OFFICER)" userId="1cb88e8a-b548-48bc-ac23-53174d9bd086" providerId="ADAL" clId="{D2704B1E-DD58-4BD0-991A-DB113B0B0566}" dt="2022-10-05T12:55:36.133" v="588" actId="478"/>
          <ac:spMkLst>
            <pc:docMk/>
            <pc:sldMk cId="3342672691" sldId="256"/>
            <ac:spMk id="4" creationId="{1FD9792F-6579-4DC4-A8B3-41C0249B52DD}"/>
          </ac:spMkLst>
        </pc:spChg>
        <pc:spChg chg="add mod">
          <ac:chgData name="Kent , Nick (DIGITAL OFFICER)" userId="1cb88e8a-b548-48bc-ac23-53174d9bd086" providerId="ADAL" clId="{D2704B1E-DD58-4BD0-991A-DB113B0B0566}" dt="2022-10-05T12:57:33.045" v="667" actId="20577"/>
          <ac:spMkLst>
            <pc:docMk/>
            <pc:sldMk cId="3342672691" sldId="256"/>
            <ac:spMk id="6" creationId="{A198A3BF-A36C-4CA1-BCE4-46BB36030AAE}"/>
          </ac:spMkLst>
        </pc:spChg>
        <pc:picChg chg="mod">
          <ac:chgData name="Kent , Nick (DIGITAL OFFICER)" userId="1cb88e8a-b548-48bc-ac23-53174d9bd086" providerId="ADAL" clId="{D2704B1E-DD58-4BD0-991A-DB113B0B0566}" dt="2022-09-29T14:38:51.434" v="111" actId="962"/>
          <ac:picMkLst>
            <pc:docMk/>
            <pc:sldMk cId="3342672691" sldId="256"/>
            <ac:picMk id="15" creationId="{CBBF709C-AB87-4AAC-83E8-A93EEFD6D2D4}"/>
          </ac:picMkLst>
        </pc:picChg>
      </pc:sldChg>
      <pc:sldChg chg="addSp delSp modSp mod">
        <pc:chgData name="Kent , Nick (DIGITAL OFFICER)" userId="1cb88e8a-b548-48bc-ac23-53174d9bd086" providerId="ADAL" clId="{D2704B1E-DD58-4BD0-991A-DB113B0B0566}" dt="2022-09-29T14:46:50.620" v="457" actId="962"/>
        <pc:sldMkLst>
          <pc:docMk/>
          <pc:sldMk cId="4085003437" sldId="260"/>
        </pc:sldMkLst>
        <pc:spChg chg="add del mod">
          <ac:chgData name="Kent , Nick (DIGITAL OFFICER)" userId="1cb88e8a-b548-48bc-ac23-53174d9bd086" providerId="ADAL" clId="{D2704B1E-DD58-4BD0-991A-DB113B0B0566}" dt="2022-09-29T14:46:22.061" v="446" actId="478"/>
          <ac:spMkLst>
            <pc:docMk/>
            <pc:sldMk cId="4085003437" sldId="260"/>
            <ac:spMk id="7" creationId="{8216DBCF-8DE5-4979-9268-3CE9AE10583A}"/>
          </ac:spMkLst>
        </pc:spChg>
        <pc:graphicFrameChg chg="mod">
          <ac:chgData name="Kent , Nick (DIGITAL OFFICER)" userId="1cb88e8a-b548-48bc-ac23-53174d9bd086" providerId="ADAL" clId="{D2704B1E-DD58-4BD0-991A-DB113B0B0566}" dt="2022-09-29T14:46:50.620" v="457" actId="962"/>
          <ac:graphicFrameMkLst>
            <pc:docMk/>
            <pc:sldMk cId="4085003437" sldId="260"/>
            <ac:graphicFrameMk id="6" creationId="{0D9CAAFD-77FE-45F9-9E39-1941658A3D24}"/>
          </ac:graphicFrameMkLst>
        </pc:graphicFrameChg>
        <pc:picChg chg="mod">
          <ac:chgData name="Kent , Nick (DIGITAL OFFICER)" userId="1cb88e8a-b548-48bc-ac23-53174d9bd086" providerId="ADAL" clId="{D2704B1E-DD58-4BD0-991A-DB113B0B0566}" dt="2022-09-29T14:46:40.493" v="456" actId="962"/>
          <ac:picMkLst>
            <pc:docMk/>
            <pc:sldMk cId="4085003437" sldId="260"/>
            <ac:picMk id="3" creationId="{15D09AF8-7F03-4025-AC04-0B4DA2DF82B8}"/>
          </ac:picMkLst>
        </pc:picChg>
      </pc:sldChg>
      <pc:sldChg chg="modSp mod">
        <pc:chgData name="Kent , Nick (DIGITAL OFFICER)" userId="1cb88e8a-b548-48bc-ac23-53174d9bd086" providerId="ADAL" clId="{D2704B1E-DD58-4BD0-991A-DB113B0B0566}" dt="2022-09-29T14:42:08.159" v="159" actId="962"/>
        <pc:sldMkLst>
          <pc:docMk/>
          <pc:sldMk cId="2369775165" sldId="262"/>
        </pc:sldMkLst>
        <pc:graphicFrameChg chg="mod">
          <ac:chgData name="Kent , Nick (DIGITAL OFFICER)" userId="1cb88e8a-b548-48bc-ac23-53174d9bd086" providerId="ADAL" clId="{D2704B1E-DD58-4BD0-991A-DB113B0B0566}" dt="2022-09-29T14:41:42.102" v="151" actId="962"/>
          <ac:graphicFrameMkLst>
            <pc:docMk/>
            <pc:sldMk cId="2369775165" sldId="262"/>
            <ac:graphicFrameMk id="5" creationId="{131B3760-4264-C752-AD90-4CCF885149B4}"/>
          </ac:graphicFrameMkLst>
        </pc:graphicFrameChg>
        <pc:picChg chg="mod">
          <ac:chgData name="Kent , Nick (DIGITAL OFFICER)" userId="1cb88e8a-b548-48bc-ac23-53174d9bd086" providerId="ADAL" clId="{D2704B1E-DD58-4BD0-991A-DB113B0B0566}" dt="2022-09-29T14:42:08.159" v="159" actId="962"/>
          <ac:picMkLst>
            <pc:docMk/>
            <pc:sldMk cId="2369775165" sldId="262"/>
            <ac:picMk id="3" creationId="{05827FB4-8504-46EC-A11E-2496C2F43093}"/>
          </ac:picMkLst>
        </pc:picChg>
      </pc:sldChg>
      <pc:sldChg chg="modSp mod">
        <pc:chgData name="Kent , Nick (DIGITAL OFFICER)" userId="1cb88e8a-b548-48bc-ac23-53174d9bd086" providerId="ADAL" clId="{D2704B1E-DD58-4BD0-991A-DB113B0B0566}" dt="2022-09-29T14:42:49.552" v="168" actId="962"/>
        <pc:sldMkLst>
          <pc:docMk/>
          <pc:sldMk cId="525600714" sldId="263"/>
        </pc:sldMkLst>
        <pc:graphicFrameChg chg="mod">
          <ac:chgData name="Kent , Nick (DIGITAL OFFICER)" userId="1cb88e8a-b548-48bc-ac23-53174d9bd086" providerId="ADAL" clId="{D2704B1E-DD58-4BD0-991A-DB113B0B0566}" dt="2022-09-29T14:42:17.162" v="160" actId="962"/>
          <ac:graphicFrameMkLst>
            <pc:docMk/>
            <pc:sldMk cId="525600714" sldId="263"/>
            <ac:graphicFrameMk id="9" creationId="{AD6EAE96-9C0B-40AD-910C-D60E4EE15757}"/>
          </ac:graphicFrameMkLst>
        </pc:graphicFrameChg>
        <pc:picChg chg="mod">
          <ac:chgData name="Kent , Nick (DIGITAL OFFICER)" userId="1cb88e8a-b548-48bc-ac23-53174d9bd086" providerId="ADAL" clId="{D2704B1E-DD58-4BD0-991A-DB113B0B0566}" dt="2022-09-29T14:42:49.552" v="168" actId="962"/>
          <ac:picMkLst>
            <pc:docMk/>
            <pc:sldMk cId="525600714" sldId="263"/>
            <ac:picMk id="3" creationId="{6B95F52A-0B04-422F-BCFE-EC602FDE1EE3}"/>
          </ac:picMkLst>
        </pc:picChg>
      </pc:sldChg>
      <pc:sldChg chg="modSp mod">
        <pc:chgData name="Kent , Nick (DIGITAL OFFICER)" userId="1cb88e8a-b548-48bc-ac23-53174d9bd086" providerId="ADAL" clId="{D2704B1E-DD58-4BD0-991A-DB113B0B0566}" dt="2022-09-29T14:47:12.359" v="505" actId="962"/>
        <pc:sldMkLst>
          <pc:docMk/>
          <pc:sldMk cId="2335712825" sldId="264"/>
        </pc:sldMkLst>
        <pc:picChg chg="mod">
          <ac:chgData name="Kent , Nick (DIGITAL OFFICER)" userId="1cb88e8a-b548-48bc-ac23-53174d9bd086" providerId="ADAL" clId="{D2704B1E-DD58-4BD0-991A-DB113B0B0566}" dt="2022-09-29T14:47:12.359" v="505" actId="962"/>
          <ac:picMkLst>
            <pc:docMk/>
            <pc:sldMk cId="2335712825" sldId="264"/>
            <ac:picMk id="4" creationId="{D34564D2-99BC-44D5-8568-14C3B09FD95F}"/>
          </ac:picMkLst>
        </pc:picChg>
      </pc:sldChg>
      <pc:sldChg chg="modSp mod">
        <pc:chgData name="Kent , Nick (DIGITAL OFFICER)" userId="1cb88e8a-b548-48bc-ac23-53174d9bd086" providerId="ADAL" clId="{D2704B1E-DD58-4BD0-991A-DB113B0B0566}" dt="2022-09-29T14:43:23.780" v="179" actId="962"/>
        <pc:sldMkLst>
          <pc:docMk/>
          <pc:sldMk cId="2560558900" sldId="267"/>
        </pc:sldMkLst>
        <pc:spChg chg="mod">
          <ac:chgData name="Kent , Nick (DIGITAL OFFICER)" userId="1cb88e8a-b548-48bc-ac23-53174d9bd086" providerId="ADAL" clId="{D2704B1E-DD58-4BD0-991A-DB113B0B0566}" dt="2022-09-29T14:43:09.979" v="173" actId="962"/>
          <ac:spMkLst>
            <pc:docMk/>
            <pc:sldMk cId="2560558900" sldId="267"/>
            <ac:spMk id="4" creationId="{A805E57D-6129-43F6-8263-64BC74621EED}"/>
          </ac:spMkLst>
        </pc:spChg>
        <pc:picChg chg="mod">
          <ac:chgData name="Kent , Nick (DIGITAL OFFICER)" userId="1cb88e8a-b548-48bc-ac23-53174d9bd086" providerId="ADAL" clId="{D2704B1E-DD58-4BD0-991A-DB113B0B0566}" dt="2022-09-29T14:43:23.780" v="179" actId="962"/>
          <ac:picMkLst>
            <pc:docMk/>
            <pc:sldMk cId="2560558900" sldId="267"/>
            <ac:picMk id="18" creationId="{C91FB033-175D-4EE5-AC14-B856C2BC298A}"/>
          </ac:picMkLst>
        </pc:picChg>
        <pc:cxnChg chg="mod">
          <ac:chgData name="Kent , Nick (DIGITAL OFFICER)" userId="1cb88e8a-b548-48bc-ac23-53174d9bd086" providerId="ADAL" clId="{D2704B1E-DD58-4BD0-991A-DB113B0B0566}" dt="2022-09-29T14:42:55.418" v="169" actId="962"/>
          <ac:cxnSpMkLst>
            <pc:docMk/>
            <pc:sldMk cId="2560558900" sldId="267"/>
            <ac:cxnSpMk id="13" creationId="{EEC72429-4FA7-4F5B-BA01-FE18992FA87D}"/>
          </ac:cxnSpMkLst>
        </pc:cxnChg>
        <pc:cxnChg chg="mod">
          <ac:chgData name="Kent , Nick (DIGITAL OFFICER)" userId="1cb88e8a-b548-48bc-ac23-53174d9bd086" providerId="ADAL" clId="{D2704B1E-DD58-4BD0-991A-DB113B0B0566}" dt="2022-09-29T14:42:57.849" v="170" actId="962"/>
          <ac:cxnSpMkLst>
            <pc:docMk/>
            <pc:sldMk cId="2560558900" sldId="267"/>
            <ac:cxnSpMk id="14" creationId="{11CC0BBD-6AB0-4D04-9498-1ADFDDCAA27D}"/>
          </ac:cxnSpMkLst>
        </pc:cxnChg>
        <pc:cxnChg chg="mod">
          <ac:chgData name="Kent , Nick (DIGITAL OFFICER)" userId="1cb88e8a-b548-48bc-ac23-53174d9bd086" providerId="ADAL" clId="{D2704B1E-DD58-4BD0-991A-DB113B0B0566}" dt="2022-09-29T14:43:00.070" v="171" actId="962"/>
          <ac:cxnSpMkLst>
            <pc:docMk/>
            <pc:sldMk cId="2560558900" sldId="267"/>
            <ac:cxnSpMk id="15" creationId="{0933EA72-B06E-445D-9EAD-0EDEF5F55A42}"/>
          </ac:cxnSpMkLst>
        </pc:cxnChg>
      </pc:sldChg>
      <pc:sldChg chg="modSp mod">
        <pc:chgData name="Kent , Nick (DIGITAL OFFICER)" userId="1cb88e8a-b548-48bc-ac23-53174d9bd086" providerId="ADAL" clId="{D2704B1E-DD58-4BD0-991A-DB113B0B0566}" dt="2022-09-29T14:45:59.652" v="440" actId="962"/>
        <pc:sldMkLst>
          <pc:docMk/>
          <pc:sldMk cId="807962408" sldId="268"/>
        </pc:sldMkLst>
        <pc:picChg chg="mod">
          <ac:chgData name="Kent , Nick (DIGITAL OFFICER)" userId="1cb88e8a-b548-48bc-ac23-53174d9bd086" providerId="ADAL" clId="{D2704B1E-DD58-4BD0-991A-DB113B0B0566}" dt="2022-09-29T14:45:59.652" v="440" actId="962"/>
          <ac:picMkLst>
            <pc:docMk/>
            <pc:sldMk cId="807962408" sldId="268"/>
            <ac:picMk id="2" creationId="{82D7690A-590D-472D-90EF-E7F2B5837E70}"/>
          </ac:picMkLst>
        </pc:picChg>
      </pc:sldChg>
      <pc:sldChg chg="modSp mod">
        <pc:chgData name="Kent , Nick (DIGITAL OFFICER)" userId="1cb88e8a-b548-48bc-ac23-53174d9bd086" providerId="ADAL" clId="{D2704B1E-DD58-4BD0-991A-DB113B0B0566}" dt="2022-09-29T14:40:30.574" v="137" actId="962"/>
        <pc:sldMkLst>
          <pc:docMk/>
          <pc:sldMk cId="4023401635" sldId="275"/>
        </pc:sldMkLst>
        <pc:graphicFrameChg chg="mod">
          <ac:chgData name="Kent , Nick (DIGITAL OFFICER)" userId="1cb88e8a-b548-48bc-ac23-53174d9bd086" providerId="ADAL" clId="{D2704B1E-DD58-4BD0-991A-DB113B0B0566}" dt="2022-09-29T14:39:56.987" v="133" actId="962"/>
          <ac:graphicFrameMkLst>
            <pc:docMk/>
            <pc:sldMk cId="4023401635" sldId="275"/>
            <ac:graphicFrameMk id="5" creationId="{94131AE4-6967-D777-2BC5-648C80CDD7A6}"/>
          </ac:graphicFrameMkLst>
        </pc:graphicFrameChg>
        <pc:picChg chg="mod">
          <ac:chgData name="Kent , Nick (DIGITAL OFFICER)" userId="1cb88e8a-b548-48bc-ac23-53174d9bd086" providerId="ADAL" clId="{D2704B1E-DD58-4BD0-991A-DB113B0B0566}" dt="2022-09-29T14:40:30.574" v="137" actId="962"/>
          <ac:picMkLst>
            <pc:docMk/>
            <pc:sldMk cId="4023401635" sldId="275"/>
            <ac:picMk id="3" creationId="{369764B6-388B-4CD3-8F53-0213544CA339}"/>
          </ac:picMkLst>
        </pc:picChg>
      </pc:sldChg>
      <pc:sldChg chg="modSp mod">
        <pc:chgData name="Kent , Nick (DIGITAL OFFICER)" userId="1cb88e8a-b548-48bc-ac23-53174d9bd086" providerId="ADAL" clId="{D2704B1E-DD58-4BD0-991A-DB113B0B0566}" dt="2022-09-29T14:41:20.931" v="148" actId="962"/>
        <pc:sldMkLst>
          <pc:docMk/>
          <pc:sldMk cId="3875856712" sldId="276"/>
        </pc:sldMkLst>
        <pc:graphicFrameChg chg="mod">
          <ac:chgData name="Kent , Nick (DIGITAL OFFICER)" userId="1cb88e8a-b548-48bc-ac23-53174d9bd086" providerId="ADAL" clId="{D2704B1E-DD58-4BD0-991A-DB113B0B0566}" dt="2022-09-29T14:40:51.393" v="140" actId="962"/>
          <ac:graphicFrameMkLst>
            <pc:docMk/>
            <pc:sldMk cId="3875856712" sldId="276"/>
            <ac:graphicFrameMk id="5" creationId="{B9A278F4-8FC2-A412-2D8F-0A501DEFD0C6}"/>
          </ac:graphicFrameMkLst>
        </pc:graphicFrameChg>
        <pc:picChg chg="mod">
          <ac:chgData name="Kent , Nick (DIGITAL OFFICER)" userId="1cb88e8a-b548-48bc-ac23-53174d9bd086" providerId="ADAL" clId="{D2704B1E-DD58-4BD0-991A-DB113B0B0566}" dt="2022-09-29T14:41:20.931" v="148" actId="962"/>
          <ac:picMkLst>
            <pc:docMk/>
            <pc:sldMk cId="3875856712" sldId="276"/>
            <ac:picMk id="3" creationId="{BF99A998-C931-47C9-A4F1-1AF648329473}"/>
          </ac:picMkLst>
        </pc:picChg>
      </pc:sldChg>
      <pc:sldChg chg="modSp mod">
        <pc:chgData name="Kent , Nick (DIGITAL OFFICER)" userId="1cb88e8a-b548-48bc-ac23-53174d9bd086" providerId="ADAL" clId="{D2704B1E-DD58-4BD0-991A-DB113B0B0566}" dt="2022-09-29T14:45:18.127" v="430" actId="962"/>
        <pc:sldMkLst>
          <pc:docMk/>
          <pc:sldMk cId="4194532558" sldId="278"/>
        </pc:sldMkLst>
        <pc:picChg chg="mod">
          <ac:chgData name="Kent , Nick (DIGITAL OFFICER)" userId="1cb88e8a-b548-48bc-ac23-53174d9bd086" providerId="ADAL" clId="{D2704B1E-DD58-4BD0-991A-DB113B0B0566}" dt="2022-09-29T14:45:18.127" v="430" actId="962"/>
          <ac:picMkLst>
            <pc:docMk/>
            <pc:sldMk cId="4194532558" sldId="278"/>
            <ac:picMk id="17" creationId="{3F714554-CE38-420E-89FF-35E105EFFFED}"/>
          </ac:picMkLst>
        </pc:picChg>
        <pc:cxnChg chg="mod">
          <ac:chgData name="Kent , Nick (DIGITAL OFFICER)" userId="1cb88e8a-b548-48bc-ac23-53174d9bd086" providerId="ADAL" clId="{D2704B1E-DD58-4BD0-991A-DB113B0B0566}" dt="2022-09-29T14:44:53.574" v="422" actId="962"/>
          <ac:cxnSpMkLst>
            <pc:docMk/>
            <pc:sldMk cId="4194532558" sldId="278"/>
            <ac:cxnSpMk id="11" creationId="{4341A748-6BFE-458E-B93E-C0FB1AE95CB1}"/>
          </ac:cxnSpMkLst>
        </pc:cxnChg>
        <pc:cxnChg chg="mod">
          <ac:chgData name="Kent , Nick (DIGITAL OFFICER)" userId="1cb88e8a-b548-48bc-ac23-53174d9bd086" providerId="ADAL" clId="{D2704B1E-DD58-4BD0-991A-DB113B0B0566}" dt="2022-09-29T14:44:55.232" v="423" actId="962"/>
          <ac:cxnSpMkLst>
            <pc:docMk/>
            <pc:sldMk cId="4194532558" sldId="278"/>
            <ac:cxnSpMk id="12" creationId="{0C92EBC0-7754-4F5A-9302-F38CA7DDDF1D}"/>
          </ac:cxnSpMkLst>
        </pc:cxnChg>
        <pc:cxnChg chg="mod">
          <ac:chgData name="Kent , Nick (DIGITAL OFFICER)" userId="1cb88e8a-b548-48bc-ac23-53174d9bd086" providerId="ADAL" clId="{D2704B1E-DD58-4BD0-991A-DB113B0B0566}" dt="2022-09-29T14:44:56.591" v="424" actId="962"/>
          <ac:cxnSpMkLst>
            <pc:docMk/>
            <pc:sldMk cId="4194532558" sldId="278"/>
            <ac:cxnSpMk id="13" creationId="{2AA803D1-44EA-452A-B80C-A7BB2A1650BF}"/>
          </ac:cxnSpMkLst>
        </pc:cxnChg>
      </pc:sldChg>
      <pc:sldChg chg="addSp modSp mod">
        <pc:chgData name="Kent , Nick (DIGITAL OFFICER)" userId="1cb88e8a-b548-48bc-ac23-53174d9bd086" providerId="ADAL" clId="{D2704B1E-DD58-4BD0-991A-DB113B0B0566}" dt="2022-09-29T14:47:28.991" v="512" actId="20577"/>
        <pc:sldMkLst>
          <pc:docMk/>
          <pc:sldMk cId="1028043997" sldId="280"/>
        </pc:sldMkLst>
        <pc:spChg chg="add mod">
          <ac:chgData name="Kent , Nick (DIGITAL OFFICER)" userId="1cb88e8a-b548-48bc-ac23-53174d9bd086" providerId="ADAL" clId="{D2704B1E-DD58-4BD0-991A-DB113B0B0566}" dt="2022-09-29T14:47:28.991" v="512" actId="20577"/>
          <ac:spMkLst>
            <pc:docMk/>
            <pc:sldMk cId="1028043997" sldId="280"/>
            <ac:spMk id="2" creationId="{78D6F41F-32C4-4FE8-AEAB-DAED0805923D}"/>
          </ac:spMkLst>
        </pc:spChg>
        <pc:spChg chg="mod">
          <ac:chgData name="Kent , Nick (DIGITAL OFFICER)" userId="1cb88e8a-b548-48bc-ac23-53174d9bd086" providerId="ADAL" clId="{D2704B1E-DD58-4BD0-991A-DB113B0B0566}" dt="2022-09-29T14:44:25.211" v="416" actId="962"/>
          <ac:spMkLst>
            <pc:docMk/>
            <pc:sldMk cId="1028043997" sldId="280"/>
            <ac:spMk id="15" creationId="{020E72E2-1641-4C6D-8B06-56983B48FA5E}"/>
          </ac:spMkLst>
        </pc:spChg>
        <pc:spChg chg="mod">
          <ac:chgData name="Kent , Nick (DIGITAL OFFICER)" userId="1cb88e8a-b548-48bc-ac23-53174d9bd086" providerId="ADAL" clId="{D2704B1E-DD58-4BD0-991A-DB113B0B0566}" dt="2022-09-29T14:44:27.673" v="417" actId="962"/>
          <ac:spMkLst>
            <pc:docMk/>
            <pc:sldMk cId="1028043997" sldId="280"/>
            <ac:spMk id="16" creationId="{EFDB8437-2785-4361-90A9-16AE7097A6F5}"/>
          </ac:spMkLst>
        </pc:spChg>
        <pc:picChg chg="mod">
          <ac:chgData name="Kent , Nick (DIGITAL OFFICER)" userId="1cb88e8a-b548-48bc-ac23-53174d9bd086" providerId="ADAL" clId="{D2704B1E-DD58-4BD0-991A-DB113B0B0566}" dt="2022-09-29T14:43:53.560" v="353" actId="962"/>
          <ac:picMkLst>
            <pc:docMk/>
            <pc:sldMk cId="1028043997" sldId="280"/>
            <ac:picMk id="3" creationId="{D2D49C98-D1A6-40D1-B9EF-B56D56B539CA}"/>
          </ac:picMkLst>
        </pc:picChg>
        <pc:picChg chg="mod">
          <ac:chgData name="Kent , Nick (DIGITAL OFFICER)" userId="1cb88e8a-b548-48bc-ac23-53174d9bd086" providerId="ADAL" clId="{D2704B1E-DD58-4BD0-991A-DB113B0B0566}" dt="2022-09-29T14:44:41.615" v="421" actId="962"/>
          <ac:picMkLst>
            <pc:docMk/>
            <pc:sldMk cId="1028043997" sldId="280"/>
            <ac:picMk id="5" creationId="{2FC5966E-3567-43EC-A3DF-5C6B1D9FF2C0}"/>
          </ac:picMkLst>
        </pc:picChg>
        <pc:picChg chg="mod">
          <ac:chgData name="Kent , Nick (DIGITAL OFFICER)" userId="1cb88e8a-b548-48bc-ac23-53174d9bd086" providerId="ADAL" clId="{D2704B1E-DD58-4BD0-991A-DB113B0B0566}" dt="2022-09-29T14:44:16.238" v="415" actId="962"/>
          <ac:picMkLst>
            <pc:docMk/>
            <pc:sldMk cId="1028043997" sldId="280"/>
            <ac:picMk id="14" creationId="{F80AC82C-79F7-4C03-894C-F8708F98C778}"/>
          </ac:picMkLst>
        </pc:picChg>
        <pc:cxnChg chg="mod">
          <ac:chgData name="Kent , Nick (DIGITAL OFFICER)" userId="1cb88e8a-b548-48bc-ac23-53174d9bd086" providerId="ADAL" clId="{D2704B1E-DD58-4BD0-991A-DB113B0B0566}" dt="2022-09-29T14:43:59.478" v="354" actId="962"/>
          <ac:cxnSpMkLst>
            <pc:docMk/>
            <pc:sldMk cId="1028043997" sldId="280"/>
            <ac:cxnSpMk id="10" creationId="{318AE6A3-2DC4-443E-B8D1-ED7C55D8F216}"/>
          </ac:cxnSpMkLst>
        </pc:cxnChg>
        <pc:cxnChg chg="mod">
          <ac:chgData name="Kent , Nick (DIGITAL OFFICER)" userId="1cb88e8a-b548-48bc-ac23-53174d9bd086" providerId="ADAL" clId="{D2704B1E-DD58-4BD0-991A-DB113B0B0566}" dt="2022-09-29T14:44:01.672" v="355" actId="962"/>
          <ac:cxnSpMkLst>
            <pc:docMk/>
            <pc:sldMk cId="1028043997" sldId="280"/>
            <ac:cxnSpMk id="11" creationId="{C5A0AF96-4937-4643-B345-9B44D28EC7B9}"/>
          </ac:cxnSpMkLst>
        </pc:cxnChg>
      </pc:sldChg>
      <pc:sldChg chg="addSp delSp modSp mod">
        <pc:chgData name="Kent , Nick (DIGITAL OFFICER)" userId="1cb88e8a-b548-48bc-ac23-53174d9bd086" providerId="ADAL" clId="{D2704B1E-DD58-4BD0-991A-DB113B0B0566}" dt="2022-10-05T13:05:04.949" v="735"/>
        <pc:sldMkLst>
          <pc:docMk/>
          <pc:sldMk cId="999243438" sldId="281"/>
        </pc:sldMkLst>
        <pc:spChg chg="add mod">
          <ac:chgData name="Kent , Nick (DIGITAL OFFICER)" userId="1cb88e8a-b548-48bc-ac23-53174d9bd086" providerId="ADAL" clId="{D2704B1E-DD58-4BD0-991A-DB113B0B0566}" dt="2022-10-05T13:05:04.949" v="735"/>
          <ac:spMkLst>
            <pc:docMk/>
            <pc:sldMk cId="999243438" sldId="281"/>
            <ac:spMk id="6" creationId="{5CE6FD43-0C7D-4AB4-AA9C-25418D7C7A6B}"/>
          </ac:spMkLst>
        </pc:spChg>
        <pc:spChg chg="del">
          <ac:chgData name="Kent , Nick (DIGITAL OFFICER)" userId="1cb88e8a-b548-48bc-ac23-53174d9bd086" providerId="ADAL" clId="{D2704B1E-DD58-4BD0-991A-DB113B0B0566}" dt="2022-10-05T13:05:03.904" v="734" actId="478"/>
          <ac:spMkLst>
            <pc:docMk/>
            <pc:sldMk cId="999243438" sldId="281"/>
            <ac:spMk id="10" creationId="{2BC50703-E59D-4F92-BC80-8C4A859FDC92}"/>
          </ac:spMkLst>
        </pc:spChg>
        <pc:picChg chg="mod">
          <ac:chgData name="Kent , Nick (DIGITAL OFFICER)" userId="1cb88e8a-b548-48bc-ac23-53174d9bd086" providerId="ADAL" clId="{D2704B1E-DD58-4BD0-991A-DB113B0B0566}" dt="2022-09-29T14:47:00.082" v="459" actId="962"/>
          <ac:picMkLst>
            <pc:docMk/>
            <pc:sldMk cId="999243438" sldId="281"/>
            <ac:picMk id="3" creationId="{95F8DE49-9501-4A1D-A830-BD4C0380707B}"/>
          </ac:picMkLst>
        </pc:picChg>
        <pc:picChg chg="add del mod">
          <ac:chgData name="Kent , Nick (DIGITAL OFFICER)" userId="1cb88e8a-b548-48bc-ac23-53174d9bd086" providerId="ADAL" clId="{D2704B1E-DD58-4BD0-991A-DB113B0B0566}" dt="2022-10-05T13:00:22.057" v="668" actId="478"/>
          <ac:picMkLst>
            <pc:docMk/>
            <pc:sldMk cId="999243438" sldId="281"/>
            <ac:picMk id="6" creationId="{0E7C0ED9-6C59-4C0C-932D-384A80878C41}"/>
          </ac:picMkLst>
        </pc:picChg>
        <pc:picChg chg="add mod">
          <ac:chgData name="Kent , Nick (DIGITAL OFFICER)" userId="1cb88e8a-b548-48bc-ac23-53174d9bd086" providerId="ADAL" clId="{D2704B1E-DD58-4BD0-991A-DB113B0B0566}" dt="2022-10-05T13:00:57.745" v="733" actId="962"/>
          <ac:picMkLst>
            <pc:docMk/>
            <pc:sldMk cId="999243438" sldId="281"/>
            <ac:picMk id="7" creationId="{31EAB647-3FD0-4C01-B3AD-93D000B2B5C4}"/>
          </ac:picMkLst>
        </pc:picChg>
        <pc:picChg chg="del">
          <ac:chgData name="Kent , Nick (DIGITAL OFFICER)" userId="1cb88e8a-b548-48bc-ac23-53174d9bd086" providerId="ADAL" clId="{D2704B1E-DD58-4BD0-991A-DB113B0B0566}" dt="2022-10-05T12:56:39.338" v="589" actId="478"/>
          <ac:picMkLst>
            <pc:docMk/>
            <pc:sldMk cId="999243438" sldId="281"/>
            <ac:picMk id="9" creationId="{C00F6477-D378-41FB-8AA4-C1F2DCE8415D}"/>
          </ac:picMkLst>
        </pc:picChg>
      </pc:sldChg>
    </pc:docChg>
  </pc:docChgLst>
  <pc:docChgLst>
    <pc:chgData name="Goddard , Helen (PUBLIC HEALTH OFFICER)" userId="7cf1886e-60f9-4924-9029-2b6f507f9396" providerId="ADAL" clId="{41D9A566-A91D-4C37-ACA0-5663826BE951}"/>
    <pc:docChg chg="custSel modSld">
      <pc:chgData name="Goddard , Helen (PUBLIC HEALTH OFFICER)" userId="7cf1886e-60f9-4924-9029-2b6f507f9396" providerId="ADAL" clId="{41D9A566-A91D-4C37-ACA0-5663826BE951}" dt="2022-09-20T14:57:11.958" v="701" actId="1076"/>
      <pc:docMkLst>
        <pc:docMk/>
      </pc:docMkLst>
      <pc:sldChg chg="addSp delSp modSp mod modClrScheme delCm chgLayout">
        <pc:chgData name="Goddard , Helen (PUBLIC HEALTH OFFICER)" userId="7cf1886e-60f9-4924-9029-2b6f507f9396" providerId="ADAL" clId="{41D9A566-A91D-4C37-ACA0-5663826BE951}" dt="2022-09-16T13:38:16.398" v="695"/>
        <pc:sldMkLst>
          <pc:docMk/>
          <pc:sldMk cId="3342672691" sldId="256"/>
        </pc:sldMkLst>
        <pc:spChg chg="del mod">
          <ac:chgData name="Goddard , Helen (PUBLIC HEALTH OFFICER)" userId="7cf1886e-60f9-4924-9029-2b6f507f9396" providerId="ADAL" clId="{41D9A566-A91D-4C37-ACA0-5663826BE951}" dt="2022-09-16T13:22:05.702" v="127" actId="478"/>
          <ac:spMkLst>
            <pc:docMk/>
            <pc:sldMk cId="3342672691" sldId="256"/>
            <ac:spMk id="2" creationId="{76BD2034-03A3-432C-948C-4951AE3AF1B2}"/>
          </ac:spMkLst>
        </pc:spChg>
        <pc:spChg chg="del mod">
          <ac:chgData name="Goddard , Helen (PUBLIC HEALTH OFFICER)" userId="7cf1886e-60f9-4924-9029-2b6f507f9396" providerId="ADAL" clId="{41D9A566-A91D-4C37-ACA0-5663826BE951}" dt="2022-09-16T13:22:26.648" v="131" actId="478"/>
          <ac:spMkLst>
            <pc:docMk/>
            <pc:sldMk cId="3342672691" sldId="256"/>
            <ac:spMk id="3" creationId="{B01E35A6-2208-43D5-AFB7-624BBD675D19}"/>
          </ac:spMkLst>
        </pc:spChg>
        <pc:spChg chg="add del mod">
          <ac:chgData name="Goddard , Helen (PUBLIC HEALTH OFFICER)" userId="7cf1886e-60f9-4924-9029-2b6f507f9396" providerId="ADAL" clId="{41D9A566-A91D-4C37-ACA0-5663826BE951}" dt="2022-09-16T13:22:07.535" v="128" actId="478"/>
          <ac:spMkLst>
            <pc:docMk/>
            <pc:sldMk cId="3342672691" sldId="256"/>
            <ac:spMk id="7" creationId="{D2D54528-359C-4B1F-AD21-529C640ED5FA}"/>
          </ac:spMkLst>
        </pc:spChg>
        <pc:spChg chg="add del mod">
          <ac:chgData name="Goddard , Helen (PUBLIC HEALTH OFFICER)" userId="7cf1886e-60f9-4924-9029-2b6f507f9396" providerId="ADAL" clId="{41D9A566-A91D-4C37-ACA0-5663826BE951}" dt="2022-09-16T13:23:29.081" v="203" actId="478"/>
          <ac:spMkLst>
            <pc:docMk/>
            <pc:sldMk cId="3342672691" sldId="256"/>
            <ac:spMk id="8" creationId="{DA435AFC-2A98-4C7A-32E7-2696C13C4C1C}"/>
          </ac:spMkLst>
        </pc:spChg>
        <pc:spChg chg="add del mod">
          <ac:chgData name="Goddard , Helen (PUBLIC HEALTH OFFICER)" userId="7cf1886e-60f9-4924-9029-2b6f507f9396" providerId="ADAL" clId="{41D9A566-A91D-4C37-ACA0-5663826BE951}" dt="2022-09-16T13:22:29.137" v="132" actId="478"/>
          <ac:spMkLst>
            <pc:docMk/>
            <pc:sldMk cId="3342672691" sldId="256"/>
            <ac:spMk id="9" creationId="{CB584F83-E2BA-466B-8FCB-3458B147C259}"/>
          </ac:spMkLst>
        </pc:spChg>
        <pc:spChg chg="add del mod">
          <ac:chgData name="Goddard , Helen (PUBLIC HEALTH OFFICER)" userId="7cf1886e-60f9-4924-9029-2b6f507f9396" providerId="ADAL" clId="{41D9A566-A91D-4C37-ACA0-5663826BE951}" dt="2022-09-16T13:23:01.897" v="194" actId="478"/>
          <ac:spMkLst>
            <pc:docMk/>
            <pc:sldMk cId="3342672691" sldId="256"/>
            <ac:spMk id="10" creationId="{4225E7C1-1F4A-3944-408E-65F5587E08CD}"/>
          </ac:spMkLst>
        </pc:spChg>
        <pc:spChg chg="add del mod">
          <ac:chgData name="Goddard , Helen (PUBLIC HEALTH OFFICER)" userId="7cf1886e-60f9-4924-9029-2b6f507f9396" providerId="ADAL" clId="{41D9A566-A91D-4C37-ACA0-5663826BE951}" dt="2022-09-16T13:23:26.951" v="202" actId="478"/>
          <ac:spMkLst>
            <pc:docMk/>
            <pc:sldMk cId="3342672691" sldId="256"/>
            <ac:spMk id="11" creationId="{5B28FA4D-60A4-416D-0356-30F33015CCAD}"/>
          </ac:spMkLst>
        </pc:spChg>
        <pc:spChg chg="add del mod">
          <ac:chgData name="Goddard , Helen (PUBLIC HEALTH OFFICER)" userId="7cf1886e-60f9-4924-9029-2b6f507f9396" providerId="ADAL" clId="{41D9A566-A91D-4C37-ACA0-5663826BE951}" dt="2022-09-16T13:23:05.480" v="195" actId="478"/>
          <ac:spMkLst>
            <pc:docMk/>
            <pc:sldMk cId="3342672691" sldId="256"/>
            <ac:spMk id="12" creationId="{7609D4DB-94DA-471C-9B9E-17C23BC35AB4}"/>
          </ac:spMkLst>
        </pc:spChg>
        <pc:spChg chg="add del mod ord">
          <ac:chgData name="Goddard , Helen (PUBLIC HEALTH OFFICER)" userId="7cf1886e-60f9-4924-9029-2b6f507f9396" providerId="ADAL" clId="{41D9A566-A91D-4C37-ACA0-5663826BE951}" dt="2022-09-16T13:24:03.278" v="206" actId="478"/>
          <ac:spMkLst>
            <pc:docMk/>
            <pc:sldMk cId="3342672691" sldId="256"/>
            <ac:spMk id="13" creationId="{9F725E22-0C5B-40FD-8F86-7CD04E6BB4AD}"/>
          </ac:spMkLst>
        </pc:spChg>
        <pc:spChg chg="add del mod ord">
          <ac:chgData name="Goddard , Helen (PUBLIC HEALTH OFFICER)" userId="7cf1886e-60f9-4924-9029-2b6f507f9396" providerId="ADAL" clId="{41D9A566-A91D-4C37-ACA0-5663826BE951}" dt="2022-09-16T13:24:05.534" v="207" actId="478"/>
          <ac:spMkLst>
            <pc:docMk/>
            <pc:sldMk cId="3342672691" sldId="256"/>
            <ac:spMk id="14" creationId="{489FA085-50FD-4341-A9F7-AA111D496D01}"/>
          </ac:spMkLst>
        </pc:spChg>
        <pc:picChg chg="add mod modCrop">
          <ac:chgData name="Goddard , Helen (PUBLIC HEALTH OFFICER)" userId="7cf1886e-60f9-4924-9029-2b6f507f9396" providerId="ADAL" clId="{41D9A566-A91D-4C37-ACA0-5663826BE951}" dt="2022-09-16T13:24:10.261" v="208" actId="1076"/>
          <ac:picMkLst>
            <pc:docMk/>
            <pc:sldMk cId="3342672691" sldId="256"/>
            <ac:picMk id="5" creationId="{007A95C4-A3C9-468D-BA38-E7978B896629}"/>
          </ac:picMkLst>
        </pc:picChg>
        <pc:picChg chg="add mod">
          <ac:chgData name="Goddard , Helen (PUBLIC HEALTH OFFICER)" userId="7cf1886e-60f9-4924-9029-2b6f507f9396" providerId="ADAL" clId="{41D9A566-A91D-4C37-ACA0-5663826BE951}" dt="2022-09-16T13:38:16.398" v="695"/>
          <ac:picMkLst>
            <pc:docMk/>
            <pc:sldMk cId="3342672691" sldId="256"/>
            <ac:picMk id="15" creationId="{CBBF709C-AB87-4AAC-83E8-A93EEFD6D2D4}"/>
          </ac:picMkLst>
        </pc:picChg>
      </pc:sldChg>
      <pc:sldChg chg="addSp delSp modSp mod modNotesTx">
        <pc:chgData name="Goddard , Helen (PUBLIC HEALTH OFFICER)" userId="7cf1886e-60f9-4924-9029-2b6f507f9396" providerId="ADAL" clId="{41D9A566-A91D-4C37-ACA0-5663826BE951}" dt="2022-09-16T13:43:18.789" v="698"/>
        <pc:sldMkLst>
          <pc:docMk/>
          <pc:sldMk cId="4085003437" sldId="260"/>
        </pc:sldMkLst>
        <pc:spChg chg="mod">
          <ac:chgData name="Goddard , Helen (PUBLIC HEALTH OFFICER)" userId="7cf1886e-60f9-4924-9029-2b6f507f9396" providerId="ADAL" clId="{41D9A566-A91D-4C37-ACA0-5663826BE951}" dt="2022-09-16T13:31:00.458" v="331" actId="2711"/>
          <ac:spMkLst>
            <pc:docMk/>
            <pc:sldMk cId="4085003437" sldId="260"/>
            <ac:spMk id="2" creationId="{0012A72E-40EC-462A-BBC8-8A29939044AA}"/>
          </ac:spMkLst>
        </pc:spChg>
        <pc:spChg chg="add del mod">
          <ac:chgData name="Goddard , Helen (PUBLIC HEALTH OFFICER)" userId="7cf1886e-60f9-4924-9029-2b6f507f9396" providerId="ADAL" clId="{41D9A566-A91D-4C37-ACA0-5663826BE951}" dt="2022-09-06T16:01:52.269" v="56" actId="478"/>
          <ac:spMkLst>
            <pc:docMk/>
            <pc:sldMk cId="4085003437" sldId="260"/>
            <ac:spMk id="4" creationId="{46914229-7539-4F49-B13B-B3F15FF8DC1B}"/>
          </ac:spMkLst>
        </pc:spChg>
        <pc:graphicFrameChg chg="del">
          <ac:chgData name="Goddard , Helen (PUBLIC HEALTH OFFICER)" userId="7cf1886e-60f9-4924-9029-2b6f507f9396" providerId="ADAL" clId="{41D9A566-A91D-4C37-ACA0-5663826BE951}" dt="2022-09-06T16:01:42.459" v="53" actId="478"/>
          <ac:graphicFrameMkLst>
            <pc:docMk/>
            <pc:sldMk cId="4085003437" sldId="260"/>
            <ac:graphicFrameMk id="5" creationId="{2973B0CE-B195-4422-8387-483D980791B5}"/>
          </ac:graphicFrameMkLst>
        </pc:graphicFrameChg>
        <pc:graphicFrameChg chg="add mod">
          <ac:chgData name="Goddard , Helen (PUBLIC HEALTH OFFICER)" userId="7cf1886e-60f9-4924-9029-2b6f507f9396" providerId="ADAL" clId="{41D9A566-A91D-4C37-ACA0-5663826BE951}" dt="2022-09-16T13:30:55.466" v="330" actId="2711"/>
          <ac:graphicFrameMkLst>
            <pc:docMk/>
            <pc:sldMk cId="4085003437" sldId="260"/>
            <ac:graphicFrameMk id="6" creationId="{0D9CAAFD-77FE-45F9-9E39-1941658A3D24}"/>
          </ac:graphicFrameMkLst>
        </pc:graphicFrameChg>
        <pc:picChg chg="add mod">
          <ac:chgData name="Goddard , Helen (PUBLIC HEALTH OFFICER)" userId="7cf1886e-60f9-4924-9029-2b6f507f9396" providerId="ADAL" clId="{41D9A566-A91D-4C37-ACA0-5663826BE951}" dt="2022-09-16T13:43:18.789" v="698"/>
          <ac:picMkLst>
            <pc:docMk/>
            <pc:sldMk cId="4085003437" sldId="260"/>
            <ac:picMk id="3" creationId="{15D09AF8-7F03-4025-AC04-0B4DA2DF82B8}"/>
          </ac:picMkLst>
        </pc:picChg>
      </pc:sldChg>
      <pc:sldChg chg="addSp modSp mod">
        <pc:chgData name="Goddard , Helen (PUBLIC HEALTH OFFICER)" userId="7cf1886e-60f9-4924-9029-2b6f507f9396" providerId="ADAL" clId="{41D9A566-A91D-4C37-ACA0-5663826BE951}" dt="2022-09-16T13:38:16.398" v="695"/>
        <pc:sldMkLst>
          <pc:docMk/>
          <pc:sldMk cId="2369775165" sldId="262"/>
        </pc:sldMkLst>
        <pc:spChg chg="mod">
          <ac:chgData name="Goddard , Helen (PUBLIC HEALTH OFFICER)" userId="7cf1886e-60f9-4924-9029-2b6f507f9396" providerId="ADAL" clId="{41D9A566-A91D-4C37-ACA0-5663826BE951}" dt="2022-09-16T13:24:24.251" v="209" actId="2711"/>
          <ac:spMkLst>
            <pc:docMk/>
            <pc:sldMk cId="2369775165" sldId="262"/>
            <ac:spMk id="2" creationId="{A7F0E4D1-F385-43CB-AA74-738279791166}"/>
          </ac:spMkLst>
        </pc:spChg>
        <pc:graphicFrameChg chg="mod">
          <ac:chgData name="Goddard , Helen (PUBLIC HEALTH OFFICER)" userId="7cf1886e-60f9-4924-9029-2b6f507f9396" providerId="ADAL" clId="{41D9A566-A91D-4C37-ACA0-5663826BE951}" dt="2022-09-16T13:24:30.345" v="210" actId="2711"/>
          <ac:graphicFrameMkLst>
            <pc:docMk/>
            <pc:sldMk cId="2369775165" sldId="262"/>
            <ac:graphicFrameMk id="5" creationId="{131B3760-4264-C752-AD90-4CCF885149B4}"/>
          </ac:graphicFrameMkLst>
        </pc:graphicFrameChg>
        <pc:picChg chg="add mod">
          <ac:chgData name="Goddard , Helen (PUBLIC HEALTH OFFICER)" userId="7cf1886e-60f9-4924-9029-2b6f507f9396" providerId="ADAL" clId="{41D9A566-A91D-4C37-ACA0-5663826BE951}" dt="2022-09-16T13:38:16.398" v="695"/>
          <ac:picMkLst>
            <pc:docMk/>
            <pc:sldMk cId="2369775165" sldId="262"/>
            <ac:picMk id="3" creationId="{05827FB4-8504-46EC-A11E-2496C2F43093}"/>
          </ac:picMkLst>
        </pc:picChg>
      </pc:sldChg>
      <pc:sldChg chg="addSp modSp mod">
        <pc:chgData name="Goddard , Helen (PUBLIC HEALTH OFFICER)" userId="7cf1886e-60f9-4924-9029-2b6f507f9396" providerId="ADAL" clId="{41D9A566-A91D-4C37-ACA0-5663826BE951}" dt="2022-09-16T13:38:16.398" v="695"/>
        <pc:sldMkLst>
          <pc:docMk/>
          <pc:sldMk cId="525600714" sldId="263"/>
        </pc:sldMkLst>
        <pc:spChg chg="mod">
          <ac:chgData name="Goddard , Helen (PUBLIC HEALTH OFFICER)" userId="7cf1886e-60f9-4924-9029-2b6f507f9396" providerId="ADAL" clId="{41D9A566-A91D-4C37-ACA0-5663826BE951}" dt="2022-09-16T13:24:41.081" v="211" actId="2711"/>
          <ac:spMkLst>
            <pc:docMk/>
            <pc:sldMk cId="525600714" sldId="263"/>
            <ac:spMk id="2" creationId="{B89CAFBB-20D0-4BDE-91A0-A4A681E47184}"/>
          </ac:spMkLst>
        </pc:spChg>
        <pc:graphicFrameChg chg="mod">
          <ac:chgData name="Goddard , Helen (PUBLIC HEALTH OFFICER)" userId="7cf1886e-60f9-4924-9029-2b6f507f9396" providerId="ADAL" clId="{41D9A566-A91D-4C37-ACA0-5663826BE951}" dt="2022-09-16T13:24:45.354" v="212" actId="2711"/>
          <ac:graphicFrameMkLst>
            <pc:docMk/>
            <pc:sldMk cId="525600714" sldId="263"/>
            <ac:graphicFrameMk id="9" creationId="{AD6EAE96-9C0B-40AD-910C-D60E4EE15757}"/>
          </ac:graphicFrameMkLst>
        </pc:graphicFrameChg>
        <pc:picChg chg="add mod">
          <ac:chgData name="Goddard , Helen (PUBLIC HEALTH OFFICER)" userId="7cf1886e-60f9-4924-9029-2b6f507f9396" providerId="ADAL" clId="{41D9A566-A91D-4C37-ACA0-5663826BE951}" dt="2022-09-16T13:38:16.398" v="695"/>
          <ac:picMkLst>
            <pc:docMk/>
            <pc:sldMk cId="525600714" sldId="263"/>
            <ac:picMk id="3" creationId="{6B95F52A-0B04-422F-BCFE-EC602FDE1EE3}"/>
          </ac:picMkLst>
        </pc:picChg>
      </pc:sldChg>
      <pc:sldChg chg="addSp delSp modSp mod delCm modCm">
        <pc:chgData name="Goddard , Helen (PUBLIC HEALTH OFFICER)" userId="7cf1886e-60f9-4924-9029-2b6f507f9396" providerId="ADAL" clId="{41D9A566-A91D-4C37-ACA0-5663826BE951}" dt="2022-09-16T13:43:43.199" v="699"/>
        <pc:sldMkLst>
          <pc:docMk/>
          <pc:sldMk cId="2335712825" sldId="264"/>
        </pc:sldMkLst>
        <pc:spChg chg="mod">
          <ac:chgData name="Goddard , Helen (PUBLIC HEALTH OFFICER)" userId="7cf1886e-60f9-4924-9029-2b6f507f9396" providerId="ADAL" clId="{41D9A566-A91D-4C37-ACA0-5663826BE951}" dt="2022-09-16T13:33:21.376" v="687" actId="1076"/>
          <ac:spMkLst>
            <pc:docMk/>
            <pc:sldMk cId="2335712825" sldId="264"/>
            <ac:spMk id="2" creationId="{364575D1-26AC-406D-B65A-8C380095573D}"/>
          </ac:spMkLst>
        </pc:spChg>
        <pc:spChg chg="add del mod">
          <ac:chgData name="Goddard , Helen (PUBLIC HEALTH OFFICER)" userId="7cf1886e-60f9-4924-9029-2b6f507f9396" providerId="ADAL" clId="{41D9A566-A91D-4C37-ACA0-5663826BE951}" dt="2022-09-06T16:02:50.181" v="68" actId="478"/>
          <ac:spMkLst>
            <pc:docMk/>
            <pc:sldMk cId="2335712825" sldId="264"/>
            <ac:spMk id="4" creationId="{5245691E-0683-4DC5-89E6-850FE719E94D}"/>
          </ac:spMkLst>
        </pc:spChg>
        <pc:spChg chg="del">
          <ac:chgData name="Goddard , Helen (PUBLIC HEALTH OFFICER)" userId="7cf1886e-60f9-4924-9029-2b6f507f9396" providerId="ADAL" clId="{41D9A566-A91D-4C37-ACA0-5663826BE951}" dt="2022-09-06T16:02:45.919" v="66" actId="478"/>
          <ac:spMkLst>
            <pc:docMk/>
            <pc:sldMk cId="2335712825" sldId="264"/>
            <ac:spMk id="7" creationId="{58E53706-B149-70B8-F527-4B9AAB7BF26E}"/>
          </ac:spMkLst>
        </pc:spChg>
        <pc:picChg chg="add mod">
          <ac:chgData name="Goddard , Helen (PUBLIC HEALTH OFFICER)" userId="7cf1886e-60f9-4924-9029-2b6f507f9396" providerId="ADAL" clId="{41D9A566-A91D-4C37-ACA0-5663826BE951}" dt="2022-09-16T13:33:39.070" v="690" actId="1076"/>
          <ac:picMkLst>
            <pc:docMk/>
            <pc:sldMk cId="2335712825" sldId="264"/>
            <ac:picMk id="3" creationId="{C382308D-9FF8-4234-A5FD-9ACF654982EA}"/>
          </ac:picMkLst>
        </pc:picChg>
        <pc:picChg chg="add mod">
          <ac:chgData name="Goddard , Helen (PUBLIC HEALTH OFFICER)" userId="7cf1886e-60f9-4924-9029-2b6f507f9396" providerId="ADAL" clId="{41D9A566-A91D-4C37-ACA0-5663826BE951}" dt="2022-09-16T13:43:43.199" v="699"/>
          <ac:picMkLst>
            <pc:docMk/>
            <pc:sldMk cId="2335712825" sldId="264"/>
            <ac:picMk id="4" creationId="{D34564D2-99BC-44D5-8568-14C3B09FD95F}"/>
          </ac:picMkLst>
        </pc:picChg>
      </pc:sldChg>
      <pc:sldChg chg="addSp delSp modSp mod modTransition modClrScheme modAnim chgLayout modNotesTx">
        <pc:chgData name="Goddard , Helen (PUBLIC HEALTH OFFICER)" userId="7cf1886e-60f9-4924-9029-2b6f507f9396" providerId="ADAL" clId="{41D9A566-A91D-4C37-ACA0-5663826BE951}" dt="2022-09-16T13:43:18.789" v="698"/>
        <pc:sldMkLst>
          <pc:docMk/>
          <pc:sldMk cId="2560558900" sldId="267"/>
        </pc:sldMkLst>
        <pc:spChg chg="add del mod">
          <ac:chgData name="Goddard , Helen (PUBLIC HEALTH OFFICER)" userId="7cf1886e-60f9-4924-9029-2b6f507f9396" providerId="ADAL" clId="{41D9A566-A91D-4C37-ACA0-5663826BE951}" dt="2022-09-06T15:58:20.237" v="11" actId="478"/>
          <ac:spMkLst>
            <pc:docMk/>
            <pc:sldMk cId="2560558900" sldId="267"/>
            <ac:spMk id="3" creationId="{4E7FDB16-B677-4BC2-93E9-081BF07C03F2}"/>
          </ac:spMkLst>
        </pc:spChg>
        <pc:spChg chg="del mod ord">
          <ac:chgData name="Goddard , Helen (PUBLIC HEALTH OFFICER)" userId="7cf1886e-60f9-4924-9029-2b6f507f9396" providerId="ADAL" clId="{41D9A566-A91D-4C37-ACA0-5663826BE951}" dt="2022-09-06T15:58:01.755" v="8" actId="478"/>
          <ac:spMkLst>
            <pc:docMk/>
            <pc:sldMk cId="2560558900" sldId="267"/>
            <ac:spMk id="4" creationId="{00000000-0000-0000-0000-000000000000}"/>
          </ac:spMkLst>
        </pc:spChg>
        <pc:spChg chg="add mod">
          <ac:chgData name="Goddard , Helen (PUBLIC HEALTH OFFICER)" userId="7cf1886e-60f9-4924-9029-2b6f507f9396" providerId="ADAL" clId="{41D9A566-A91D-4C37-ACA0-5663826BE951}" dt="2022-09-16T13:27:54.966" v="288" actId="1076"/>
          <ac:spMkLst>
            <pc:docMk/>
            <pc:sldMk cId="2560558900" sldId="267"/>
            <ac:spMk id="4" creationId="{A805E57D-6129-43F6-8263-64BC74621EED}"/>
          </ac:spMkLst>
        </pc:spChg>
        <pc:spChg chg="mod ord">
          <ac:chgData name="Goddard , Helen (PUBLIC HEALTH OFFICER)" userId="7cf1886e-60f9-4924-9029-2b6f507f9396" providerId="ADAL" clId="{41D9A566-A91D-4C37-ACA0-5663826BE951}" dt="2022-09-16T13:25:21.189" v="236" actId="2711"/>
          <ac:spMkLst>
            <pc:docMk/>
            <pc:sldMk cId="2560558900" sldId="267"/>
            <ac:spMk id="6" creationId="{00000000-0000-0000-0000-000000000000}"/>
          </ac:spMkLst>
        </pc:spChg>
        <pc:spChg chg="add mod">
          <ac:chgData name="Goddard , Helen (PUBLIC HEALTH OFFICER)" userId="7cf1886e-60f9-4924-9029-2b6f507f9396" providerId="ADAL" clId="{41D9A566-A91D-4C37-ACA0-5663826BE951}" dt="2022-09-16T13:27:35.565" v="286" actId="1076"/>
          <ac:spMkLst>
            <pc:docMk/>
            <pc:sldMk cId="2560558900" sldId="267"/>
            <ac:spMk id="9" creationId="{BDE455C4-9ABF-4219-8EC3-0BF0A186BFC3}"/>
          </ac:spMkLst>
        </pc:spChg>
        <pc:spChg chg="add mod">
          <ac:chgData name="Goddard , Helen (PUBLIC HEALTH OFFICER)" userId="7cf1886e-60f9-4924-9029-2b6f507f9396" providerId="ADAL" clId="{41D9A566-A91D-4C37-ACA0-5663826BE951}" dt="2022-09-16T13:27:19.791" v="281" actId="1076"/>
          <ac:spMkLst>
            <pc:docMk/>
            <pc:sldMk cId="2560558900" sldId="267"/>
            <ac:spMk id="16" creationId="{C9EBAF80-EC84-49A0-A9E1-203B78E4CD84}"/>
          </ac:spMkLst>
        </pc:spChg>
        <pc:picChg chg="add mod">
          <ac:chgData name="Goddard , Helen (PUBLIC HEALTH OFFICER)" userId="7cf1886e-60f9-4924-9029-2b6f507f9396" providerId="ADAL" clId="{41D9A566-A91D-4C37-ACA0-5663826BE951}" dt="2022-09-06T15:58:16.165" v="9"/>
          <ac:picMkLst>
            <pc:docMk/>
            <pc:sldMk cId="2560558900" sldId="267"/>
            <ac:picMk id="10" creationId="{C4F006DA-66AF-4C37-B326-3AE68E96BFDB}"/>
          </ac:picMkLst>
        </pc:picChg>
        <pc:picChg chg="add mod">
          <ac:chgData name="Goddard , Helen (PUBLIC HEALTH OFFICER)" userId="7cf1886e-60f9-4924-9029-2b6f507f9396" providerId="ADAL" clId="{41D9A566-A91D-4C37-ACA0-5663826BE951}" dt="2022-09-16T13:25:35.685" v="240" actId="1076"/>
          <ac:picMkLst>
            <pc:docMk/>
            <pc:sldMk cId="2560558900" sldId="267"/>
            <ac:picMk id="11" creationId="{72CC8C32-67D8-4197-A807-2AB0B73AA02B}"/>
          </ac:picMkLst>
        </pc:picChg>
        <pc:picChg chg="add mod">
          <ac:chgData name="Goddard , Helen (PUBLIC HEALTH OFFICER)" userId="7cf1886e-60f9-4924-9029-2b6f507f9396" providerId="ADAL" clId="{41D9A566-A91D-4C37-ACA0-5663826BE951}" dt="2022-09-16T13:26:43.888" v="269" actId="1076"/>
          <ac:picMkLst>
            <pc:docMk/>
            <pc:sldMk cId="2560558900" sldId="267"/>
            <ac:picMk id="12" creationId="{18592D34-4B39-4A32-B89A-A5BB43C65823}"/>
          </ac:picMkLst>
        </pc:picChg>
        <pc:picChg chg="del mod ord">
          <ac:chgData name="Goddard , Helen (PUBLIC HEALTH OFFICER)" userId="7cf1886e-60f9-4924-9029-2b6f507f9396" providerId="ADAL" clId="{41D9A566-A91D-4C37-ACA0-5663826BE951}" dt="2022-09-06T15:57:58.545" v="5" actId="478"/>
          <ac:picMkLst>
            <pc:docMk/>
            <pc:sldMk cId="2560558900" sldId="267"/>
            <ac:picMk id="17" creationId="{778C9AEB-C802-436F-A69D-6EBFFAA85F92}"/>
          </ac:picMkLst>
        </pc:picChg>
        <pc:picChg chg="add del mod">
          <ac:chgData name="Goddard , Helen (PUBLIC HEALTH OFFICER)" userId="7cf1886e-60f9-4924-9029-2b6f507f9396" providerId="ADAL" clId="{41D9A566-A91D-4C37-ACA0-5663826BE951}" dt="2022-09-16T13:39:01.584" v="697"/>
          <ac:picMkLst>
            <pc:docMk/>
            <pc:sldMk cId="2560558900" sldId="267"/>
            <ac:picMk id="17" creationId="{F71245AE-081C-4A3E-8166-B48E91AC9277}"/>
          </ac:picMkLst>
        </pc:picChg>
        <pc:picChg chg="add mod">
          <ac:chgData name="Goddard , Helen (PUBLIC HEALTH OFFICER)" userId="7cf1886e-60f9-4924-9029-2b6f507f9396" providerId="ADAL" clId="{41D9A566-A91D-4C37-ACA0-5663826BE951}" dt="2022-09-16T13:43:18.789" v="698"/>
          <ac:picMkLst>
            <pc:docMk/>
            <pc:sldMk cId="2560558900" sldId="267"/>
            <ac:picMk id="18" creationId="{C91FB033-175D-4EE5-AC14-B856C2BC298A}"/>
          </ac:picMkLst>
        </pc:picChg>
        <pc:picChg chg="del mod ord">
          <ac:chgData name="Goddard , Helen (PUBLIC HEALTH OFFICER)" userId="7cf1886e-60f9-4924-9029-2b6f507f9396" providerId="ADAL" clId="{41D9A566-A91D-4C37-ACA0-5663826BE951}" dt="2022-09-06T15:57:59.905" v="7" actId="478"/>
          <ac:picMkLst>
            <pc:docMk/>
            <pc:sldMk cId="2560558900" sldId="267"/>
            <ac:picMk id="23" creationId="{EAA7C411-B66C-446B-80D3-89A76B9A6B27}"/>
          </ac:picMkLst>
        </pc:picChg>
        <pc:picChg chg="del mod ord">
          <ac:chgData name="Goddard , Helen (PUBLIC HEALTH OFFICER)" userId="7cf1886e-60f9-4924-9029-2b6f507f9396" providerId="ADAL" clId="{41D9A566-A91D-4C37-ACA0-5663826BE951}" dt="2022-09-06T15:57:59.218" v="6" actId="478"/>
          <ac:picMkLst>
            <pc:docMk/>
            <pc:sldMk cId="2560558900" sldId="267"/>
            <ac:picMk id="27" creationId="{4C439AF3-2121-469C-ACBE-9486071AB917}"/>
          </ac:picMkLst>
        </pc:picChg>
        <pc:cxnChg chg="add mod">
          <ac:chgData name="Goddard , Helen (PUBLIC HEALTH OFFICER)" userId="7cf1886e-60f9-4924-9029-2b6f507f9396" providerId="ADAL" clId="{41D9A566-A91D-4C37-ACA0-5663826BE951}" dt="2022-09-16T13:25:55.422" v="246" actId="14100"/>
          <ac:cxnSpMkLst>
            <pc:docMk/>
            <pc:sldMk cId="2560558900" sldId="267"/>
            <ac:cxnSpMk id="13" creationId="{EEC72429-4FA7-4F5B-BA01-FE18992FA87D}"/>
          </ac:cxnSpMkLst>
        </pc:cxnChg>
        <pc:cxnChg chg="add mod">
          <ac:chgData name="Goddard , Helen (PUBLIC HEALTH OFFICER)" userId="7cf1886e-60f9-4924-9029-2b6f507f9396" providerId="ADAL" clId="{41D9A566-A91D-4C37-ACA0-5663826BE951}" dt="2022-09-16T13:27:22.535" v="282" actId="14100"/>
          <ac:cxnSpMkLst>
            <pc:docMk/>
            <pc:sldMk cId="2560558900" sldId="267"/>
            <ac:cxnSpMk id="14" creationId="{11CC0BBD-6AB0-4D04-9498-1ADFDDCAA27D}"/>
          </ac:cxnSpMkLst>
        </pc:cxnChg>
        <pc:cxnChg chg="add mod">
          <ac:chgData name="Goddard , Helen (PUBLIC HEALTH OFFICER)" userId="7cf1886e-60f9-4924-9029-2b6f507f9396" providerId="ADAL" clId="{41D9A566-A91D-4C37-ACA0-5663826BE951}" dt="2022-09-06T15:58:45.051" v="16" actId="1076"/>
          <ac:cxnSpMkLst>
            <pc:docMk/>
            <pc:sldMk cId="2560558900" sldId="267"/>
            <ac:cxnSpMk id="15" creationId="{0933EA72-B06E-445D-9EAD-0EDEF5F55A42}"/>
          </ac:cxnSpMkLst>
        </pc:cxnChg>
      </pc:sldChg>
      <pc:sldChg chg="addSp delSp modSp mod modClrScheme chgLayout modNotesTx">
        <pc:chgData name="Goddard , Helen (PUBLIC HEALTH OFFICER)" userId="7cf1886e-60f9-4924-9029-2b6f507f9396" providerId="ADAL" clId="{41D9A566-A91D-4C37-ACA0-5663826BE951}" dt="2022-09-16T13:43:18.789" v="698"/>
        <pc:sldMkLst>
          <pc:docMk/>
          <pc:sldMk cId="807962408" sldId="268"/>
        </pc:sldMkLst>
        <pc:spChg chg="mod ord">
          <ac:chgData name="Goddard , Helen (PUBLIC HEALTH OFFICER)" userId="7cf1886e-60f9-4924-9029-2b6f507f9396" providerId="ADAL" clId="{41D9A566-A91D-4C37-ACA0-5663826BE951}" dt="2022-09-16T13:31:07.313" v="332" actId="2711"/>
          <ac:spMkLst>
            <pc:docMk/>
            <pc:sldMk cId="807962408" sldId="268"/>
            <ac:spMk id="13" creationId="{00000000-0000-0000-0000-000000000000}"/>
          </ac:spMkLst>
        </pc:spChg>
        <pc:spChg chg="add mod">
          <ac:chgData name="Goddard , Helen (PUBLIC HEALTH OFFICER)" userId="7cf1886e-60f9-4924-9029-2b6f507f9396" providerId="ADAL" clId="{41D9A566-A91D-4C37-ACA0-5663826BE951}" dt="2022-09-16T13:30:43.978" v="329" actId="2711"/>
          <ac:spMkLst>
            <pc:docMk/>
            <pc:sldMk cId="807962408" sldId="268"/>
            <ac:spMk id="15" creationId="{89491C78-D9E5-4F1D-9C65-A5B8B33CE31C}"/>
          </ac:spMkLst>
        </pc:spChg>
        <pc:spChg chg="add mod">
          <ac:chgData name="Goddard , Helen (PUBLIC HEALTH OFFICER)" userId="7cf1886e-60f9-4924-9029-2b6f507f9396" providerId="ADAL" clId="{41D9A566-A91D-4C37-ACA0-5663826BE951}" dt="2022-09-16T13:30:43.978" v="329" actId="2711"/>
          <ac:spMkLst>
            <pc:docMk/>
            <pc:sldMk cId="807962408" sldId="268"/>
            <ac:spMk id="16" creationId="{A05F5704-EA04-4BE9-91E2-B346A780E1F1}"/>
          </ac:spMkLst>
        </pc:spChg>
        <pc:spChg chg="add mod">
          <ac:chgData name="Goddard , Helen (PUBLIC HEALTH OFFICER)" userId="7cf1886e-60f9-4924-9029-2b6f507f9396" providerId="ADAL" clId="{41D9A566-A91D-4C37-ACA0-5663826BE951}" dt="2022-09-16T13:30:43.978" v="329" actId="2711"/>
          <ac:spMkLst>
            <pc:docMk/>
            <pc:sldMk cId="807962408" sldId="268"/>
            <ac:spMk id="20" creationId="{712F8A4C-FA74-4FDA-B994-B0627F367CF5}"/>
          </ac:spMkLst>
        </pc:spChg>
        <pc:spChg chg="add mod">
          <ac:chgData name="Goddard , Helen (PUBLIC HEALTH OFFICER)" userId="7cf1886e-60f9-4924-9029-2b6f507f9396" providerId="ADAL" clId="{41D9A566-A91D-4C37-ACA0-5663826BE951}" dt="2022-09-16T13:30:43.978" v="329" actId="2711"/>
          <ac:spMkLst>
            <pc:docMk/>
            <pc:sldMk cId="807962408" sldId="268"/>
            <ac:spMk id="21" creationId="{8CAEF9F0-8365-4027-AD24-A56AB330EE70}"/>
          </ac:spMkLst>
        </pc:spChg>
        <pc:spChg chg="del mod">
          <ac:chgData name="Goddard , Helen (PUBLIC HEALTH OFFICER)" userId="7cf1886e-60f9-4924-9029-2b6f507f9396" providerId="ADAL" clId="{41D9A566-A91D-4C37-ACA0-5663826BE951}" dt="2022-09-06T16:00:39.276" v="37" actId="478"/>
          <ac:spMkLst>
            <pc:docMk/>
            <pc:sldMk cId="807962408" sldId="268"/>
            <ac:spMk id="22" creationId="{B7DBCF25-1EB8-4458-B083-9F8535399D76}"/>
          </ac:spMkLst>
        </pc:spChg>
        <pc:spChg chg="add mod">
          <ac:chgData name="Goddard , Helen (PUBLIC HEALTH OFFICER)" userId="7cf1886e-60f9-4924-9029-2b6f507f9396" providerId="ADAL" clId="{41D9A566-A91D-4C37-ACA0-5663826BE951}" dt="2022-09-16T13:30:43.978" v="329" actId="2711"/>
          <ac:spMkLst>
            <pc:docMk/>
            <pc:sldMk cId="807962408" sldId="268"/>
            <ac:spMk id="23" creationId="{91CC1C37-FDD8-4C88-A483-86BDC2F73397}"/>
          </ac:spMkLst>
        </pc:spChg>
        <pc:spChg chg="del">
          <ac:chgData name="Goddard , Helen (PUBLIC HEALTH OFFICER)" userId="7cf1886e-60f9-4924-9029-2b6f507f9396" providerId="ADAL" clId="{41D9A566-A91D-4C37-ACA0-5663826BE951}" dt="2022-09-06T16:00:49.740" v="47" actId="478"/>
          <ac:spMkLst>
            <pc:docMk/>
            <pc:sldMk cId="807962408" sldId="268"/>
            <ac:spMk id="24" creationId="{276D8513-FBC5-44D3-8E06-07AFEF82430C}"/>
          </ac:spMkLst>
        </pc:spChg>
        <pc:spChg chg="del mod">
          <ac:chgData name="Goddard , Helen (PUBLIC HEALTH OFFICER)" userId="7cf1886e-60f9-4924-9029-2b6f507f9396" providerId="ADAL" clId="{41D9A566-A91D-4C37-ACA0-5663826BE951}" dt="2022-09-06T16:00:47.337" v="45" actId="478"/>
          <ac:spMkLst>
            <pc:docMk/>
            <pc:sldMk cId="807962408" sldId="268"/>
            <ac:spMk id="30" creationId="{4F33F796-1A1F-41C0-A7D5-28A3B97507B6}"/>
          </ac:spMkLst>
        </pc:spChg>
        <pc:spChg chg="del mod">
          <ac:chgData name="Goddard , Helen (PUBLIC HEALTH OFFICER)" userId="7cf1886e-60f9-4924-9029-2b6f507f9396" providerId="ADAL" clId="{41D9A566-A91D-4C37-ACA0-5663826BE951}" dt="2022-09-06T16:00:42.420" v="41" actId="478"/>
          <ac:spMkLst>
            <pc:docMk/>
            <pc:sldMk cId="807962408" sldId="268"/>
            <ac:spMk id="32" creationId="{CAE1471A-51D2-40DB-83ED-30B94BFB6A53}"/>
          </ac:spMkLst>
        </pc:spChg>
        <pc:spChg chg="del">
          <ac:chgData name="Goddard , Helen (PUBLIC HEALTH OFFICER)" userId="7cf1886e-60f9-4924-9029-2b6f507f9396" providerId="ADAL" clId="{41D9A566-A91D-4C37-ACA0-5663826BE951}" dt="2022-09-06T16:00:43.939" v="42" actId="478"/>
          <ac:spMkLst>
            <pc:docMk/>
            <pc:sldMk cId="807962408" sldId="268"/>
            <ac:spMk id="34" creationId="{E4B37E83-646A-4E8A-AB5D-FD7DAD4A33ED}"/>
          </ac:spMkLst>
        </pc:spChg>
        <pc:picChg chg="add mod">
          <ac:chgData name="Goddard , Helen (PUBLIC HEALTH OFFICER)" userId="7cf1886e-60f9-4924-9029-2b6f507f9396" providerId="ADAL" clId="{41D9A566-A91D-4C37-ACA0-5663826BE951}" dt="2022-09-16T13:43:18.789" v="698"/>
          <ac:picMkLst>
            <pc:docMk/>
            <pc:sldMk cId="807962408" sldId="268"/>
            <ac:picMk id="2" creationId="{82D7690A-590D-472D-90EF-E7F2B5837E70}"/>
          </ac:picMkLst>
        </pc:picChg>
        <pc:picChg chg="add mod">
          <ac:chgData name="Goddard , Helen (PUBLIC HEALTH OFFICER)" userId="7cf1886e-60f9-4924-9029-2b6f507f9396" providerId="ADAL" clId="{41D9A566-A91D-4C37-ACA0-5663826BE951}" dt="2022-09-06T16:01:17.670" v="50" actId="1076"/>
          <ac:picMkLst>
            <pc:docMk/>
            <pc:sldMk cId="807962408" sldId="268"/>
            <ac:picMk id="14" creationId="{1D0C03B6-0FBE-44F6-B429-45D351301772}"/>
          </ac:picMkLst>
        </pc:picChg>
        <pc:picChg chg="add mod">
          <ac:chgData name="Goddard , Helen (PUBLIC HEALTH OFFICER)" userId="7cf1886e-60f9-4924-9029-2b6f507f9396" providerId="ADAL" clId="{41D9A566-A91D-4C37-ACA0-5663826BE951}" dt="2022-09-06T16:01:17.670" v="50" actId="1076"/>
          <ac:picMkLst>
            <pc:docMk/>
            <pc:sldMk cId="807962408" sldId="268"/>
            <ac:picMk id="17" creationId="{51C7B2C1-0CBA-4AD5-9921-B3AD07AA52EE}"/>
          </ac:picMkLst>
        </pc:picChg>
        <pc:picChg chg="add mod">
          <ac:chgData name="Goddard , Helen (PUBLIC HEALTH OFFICER)" userId="7cf1886e-60f9-4924-9029-2b6f507f9396" providerId="ADAL" clId="{41D9A566-A91D-4C37-ACA0-5663826BE951}" dt="2022-09-06T16:01:17.670" v="50" actId="1076"/>
          <ac:picMkLst>
            <pc:docMk/>
            <pc:sldMk cId="807962408" sldId="268"/>
            <ac:picMk id="18" creationId="{3A7D623B-A921-4DD8-90A4-552128612ABC}"/>
          </ac:picMkLst>
        </pc:picChg>
        <pc:picChg chg="del">
          <ac:chgData name="Goddard , Helen (PUBLIC HEALTH OFFICER)" userId="7cf1886e-60f9-4924-9029-2b6f507f9396" providerId="ADAL" clId="{41D9A566-A91D-4C37-ACA0-5663826BE951}" dt="2022-09-06T16:00:39.996" v="38" actId="478"/>
          <ac:picMkLst>
            <pc:docMk/>
            <pc:sldMk cId="807962408" sldId="268"/>
            <ac:picMk id="19" creationId="{C35990CB-4971-474E-9F9E-53F91CC60037}"/>
          </ac:picMkLst>
        </pc:picChg>
        <pc:picChg chg="add mod">
          <ac:chgData name="Goddard , Helen (PUBLIC HEALTH OFFICER)" userId="7cf1886e-60f9-4924-9029-2b6f507f9396" providerId="ADAL" clId="{41D9A566-A91D-4C37-ACA0-5663826BE951}" dt="2022-09-06T16:01:17.670" v="50" actId="1076"/>
          <ac:picMkLst>
            <pc:docMk/>
            <pc:sldMk cId="807962408" sldId="268"/>
            <ac:picMk id="25" creationId="{94B44770-2AAC-40B3-BDF5-EC5435352117}"/>
          </ac:picMkLst>
        </pc:picChg>
        <pc:picChg chg="del">
          <ac:chgData name="Goddard , Helen (PUBLIC HEALTH OFFICER)" userId="7cf1886e-60f9-4924-9029-2b6f507f9396" providerId="ADAL" clId="{41D9A566-A91D-4C37-ACA0-5663826BE951}" dt="2022-09-06T16:00:50.684" v="48" actId="478"/>
          <ac:picMkLst>
            <pc:docMk/>
            <pc:sldMk cId="807962408" sldId="268"/>
            <ac:picMk id="26" creationId="{4E71EABC-97C3-452F-819F-738845DBD036}"/>
          </ac:picMkLst>
        </pc:picChg>
        <pc:picChg chg="add mod">
          <ac:chgData name="Goddard , Helen (PUBLIC HEALTH OFFICER)" userId="7cf1886e-60f9-4924-9029-2b6f507f9396" providerId="ADAL" clId="{41D9A566-A91D-4C37-ACA0-5663826BE951}" dt="2022-09-06T16:01:17.670" v="50" actId="1076"/>
          <ac:picMkLst>
            <pc:docMk/>
            <pc:sldMk cId="807962408" sldId="268"/>
            <ac:picMk id="27" creationId="{63CF8188-4531-4AEC-B58D-D3A677AF65FC}"/>
          </ac:picMkLst>
        </pc:picChg>
        <pc:picChg chg="del">
          <ac:chgData name="Goddard , Helen (PUBLIC HEALTH OFFICER)" userId="7cf1886e-60f9-4924-9029-2b6f507f9396" providerId="ADAL" clId="{41D9A566-A91D-4C37-ACA0-5663826BE951}" dt="2022-09-06T16:00:48.138" v="46" actId="478"/>
          <ac:picMkLst>
            <pc:docMk/>
            <pc:sldMk cId="807962408" sldId="268"/>
            <ac:picMk id="28" creationId="{CA5E98C5-7C92-40CE-BB6A-416CDBA0DE27}"/>
          </ac:picMkLst>
        </pc:picChg>
        <pc:picChg chg="del">
          <ac:chgData name="Goddard , Helen (PUBLIC HEALTH OFFICER)" userId="7cf1886e-60f9-4924-9029-2b6f507f9396" providerId="ADAL" clId="{41D9A566-A91D-4C37-ACA0-5663826BE951}" dt="2022-09-06T16:00:44.675" v="43" actId="478"/>
          <ac:picMkLst>
            <pc:docMk/>
            <pc:sldMk cId="807962408" sldId="268"/>
            <ac:picMk id="36" creationId="{1803D565-E7DC-423A-A1EE-7FFA5A085E35}"/>
          </ac:picMkLst>
        </pc:picChg>
        <pc:picChg chg="del">
          <ac:chgData name="Goddard , Helen (PUBLIC HEALTH OFFICER)" userId="7cf1886e-60f9-4924-9029-2b6f507f9396" providerId="ADAL" clId="{41D9A566-A91D-4C37-ACA0-5663826BE951}" dt="2022-09-06T16:00:40.515" v="39" actId="478"/>
          <ac:picMkLst>
            <pc:docMk/>
            <pc:sldMk cId="807962408" sldId="268"/>
            <ac:picMk id="38" creationId="{3AA78963-C10D-4178-8EFD-06FFB8D828C0}"/>
          </ac:picMkLst>
        </pc:picChg>
      </pc:sldChg>
      <pc:sldChg chg="addSp modSp mod delCm modNotesTx">
        <pc:chgData name="Goddard , Helen (PUBLIC HEALTH OFFICER)" userId="7cf1886e-60f9-4924-9029-2b6f507f9396" providerId="ADAL" clId="{41D9A566-A91D-4C37-ACA0-5663826BE951}" dt="2022-09-16T13:38:16.398" v="695"/>
        <pc:sldMkLst>
          <pc:docMk/>
          <pc:sldMk cId="4023401635" sldId="275"/>
        </pc:sldMkLst>
        <pc:spChg chg="mod">
          <ac:chgData name="Goddard , Helen (PUBLIC HEALTH OFFICER)" userId="7cf1886e-60f9-4924-9029-2b6f507f9396" providerId="ADAL" clId="{41D9A566-A91D-4C37-ACA0-5663826BE951}" dt="2022-09-16T13:18:40.225" v="76" actId="2711"/>
          <ac:spMkLst>
            <pc:docMk/>
            <pc:sldMk cId="4023401635" sldId="275"/>
            <ac:spMk id="2" creationId="{BCF731BB-A7D2-4CFC-AC43-1098BF66BC17}"/>
          </ac:spMkLst>
        </pc:spChg>
        <pc:graphicFrameChg chg="mod">
          <ac:chgData name="Goddard , Helen (PUBLIC HEALTH OFFICER)" userId="7cf1886e-60f9-4924-9029-2b6f507f9396" providerId="ADAL" clId="{41D9A566-A91D-4C37-ACA0-5663826BE951}" dt="2022-09-16T13:20:42.882" v="116" actId="2711"/>
          <ac:graphicFrameMkLst>
            <pc:docMk/>
            <pc:sldMk cId="4023401635" sldId="275"/>
            <ac:graphicFrameMk id="5" creationId="{94131AE4-6967-D777-2BC5-648C80CDD7A6}"/>
          </ac:graphicFrameMkLst>
        </pc:graphicFrameChg>
        <pc:picChg chg="add mod">
          <ac:chgData name="Goddard , Helen (PUBLIC HEALTH OFFICER)" userId="7cf1886e-60f9-4924-9029-2b6f507f9396" providerId="ADAL" clId="{41D9A566-A91D-4C37-ACA0-5663826BE951}" dt="2022-09-16T13:38:16.398" v="695"/>
          <ac:picMkLst>
            <pc:docMk/>
            <pc:sldMk cId="4023401635" sldId="275"/>
            <ac:picMk id="3" creationId="{369764B6-388B-4CD3-8F53-0213544CA339}"/>
          </ac:picMkLst>
        </pc:picChg>
      </pc:sldChg>
      <pc:sldChg chg="addSp modSp mod delCm">
        <pc:chgData name="Goddard , Helen (PUBLIC HEALTH OFFICER)" userId="7cf1886e-60f9-4924-9029-2b6f507f9396" providerId="ADAL" clId="{41D9A566-A91D-4C37-ACA0-5663826BE951}" dt="2022-09-16T13:38:16.398" v="695"/>
        <pc:sldMkLst>
          <pc:docMk/>
          <pc:sldMk cId="3875856712" sldId="276"/>
        </pc:sldMkLst>
        <pc:spChg chg="mod">
          <ac:chgData name="Goddard , Helen (PUBLIC HEALTH OFFICER)" userId="7cf1886e-60f9-4924-9029-2b6f507f9396" providerId="ADAL" clId="{41D9A566-A91D-4C37-ACA0-5663826BE951}" dt="2022-09-16T13:21:26.264" v="119" actId="2711"/>
          <ac:spMkLst>
            <pc:docMk/>
            <pc:sldMk cId="3875856712" sldId="276"/>
            <ac:spMk id="2" creationId="{804E0C4D-EAF1-4474-8072-D8F72BFB9956}"/>
          </ac:spMkLst>
        </pc:spChg>
        <pc:graphicFrameChg chg="mod">
          <ac:chgData name="Goddard , Helen (PUBLIC HEALTH OFFICER)" userId="7cf1886e-60f9-4924-9029-2b6f507f9396" providerId="ADAL" clId="{41D9A566-A91D-4C37-ACA0-5663826BE951}" dt="2022-09-16T13:21:11.266" v="118" actId="2711"/>
          <ac:graphicFrameMkLst>
            <pc:docMk/>
            <pc:sldMk cId="3875856712" sldId="276"/>
            <ac:graphicFrameMk id="5" creationId="{B9A278F4-8FC2-A412-2D8F-0A501DEFD0C6}"/>
          </ac:graphicFrameMkLst>
        </pc:graphicFrameChg>
        <pc:picChg chg="add mod">
          <ac:chgData name="Goddard , Helen (PUBLIC HEALTH OFFICER)" userId="7cf1886e-60f9-4924-9029-2b6f507f9396" providerId="ADAL" clId="{41D9A566-A91D-4C37-ACA0-5663826BE951}" dt="2022-09-16T13:38:16.398" v="695"/>
          <ac:picMkLst>
            <pc:docMk/>
            <pc:sldMk cId="3875856712" sldId="276"/>
            <ac:picMk id="3" creationId="{BF99A998-C931-47C9-A4F1-1AF648329473}"/>
          </ac:picMkLst>
        </pc:picChg>
      </pc:sldChg>
      <pc:sldChg chg="addSp delSp modSp mod modClrScheme chgLayout modNotesTx">
        <pc:chgData name="Goddard , Helen (PUBLIC HEALTH OFFICER)" userId="7cf1886e-60f9-4924-9029-2b6f507f9396" providerId="ADAL" clId="{41D9A566-A91D-4C37-ACA0-5663826BE951}" dt="2022-09-16T13:43:18.789" v="698"/>
        <pc:sldMkLst>
          <pc:docMk/>
          <pc:sldMk cId="4194532558" sldId="278"/>
        </pc:sldMkLst>
        <pc:spChg chg="mod ord">
          <ac:chgData name="Goddard , Helen (PUBLIC HEALTH OFFICER)" userId="7cf1886e-60f9-4924-9029-2b6f507f9396" providerId="ADAL" clId="{41D9A566-A91D-4C37-ACA0-5663826BE951}" dt="2022-09-16T13:28:28.439" v="294" actId="1076"/>
          <ac:spMkLst>
            <pc:docMk/>
            <pc:sldMk cId="4194532558" sldId="278"/>
            <ac:spMk id="2" creationId="{462C919E-08C6-4603-8D3A-0D9CF3B9D55C}"/>
          </ac:spMkLst>
        </pc:spChg>
        <pc:spChg chg="add mod">
          <ac:chgData name="Goddard , Helen (PUBLIC HEALTH OFFICER)" userId="7cf1886e-60f9-4924-9029-2b6f507f9396" providerId="ADAL" clId="{41D9A566-A91D-4C37-ACA0-5663826BE951}" dt="2022-09-16T13:30:30.148" v="328" actId="2711"/>
          <ac:spMkLst>
            <pc:docMk/>
            <pc:sldMk cId="4194532558" sldId="278"/>
            <ac:spMk id="10" creationId="{88AF197F-17F9-4E63-8DFF-B4103FB7B981}"/>
          </ac:spMkLst>
        </pc:spChg>
        <pc:spChg chg="add del mod">
          <ac:chgData name="Goddard , Helen (PUBLIC HEALTH OFFICER)" userId="7cf1886e-60f9-4924-9029-2b6f507f9396" providerId="ADAL" clId="{41D9A566-A91D-4C37-ACA0-5663826BE951}" dt="2022-09-16T13:29:44.671" v="314" actId="478"/>
          <ac:spMkLst>
            <pc:docMk/>
            <pc:sldMk cId="4194532558" sldId="278"/>
            <ac:spMk id="14" creationId="{4530D447-D6BB-4BD9-ADCF-2D988E06829B}"/>
          </ac:spMkLst>
        </pc:spChg>
        <pc:spChg chg="add mod">
          <ac:chgData name="Goddard , Helen (PUBLIC HEALTH OFFICER)" userId="7cf1886e-60f9-4924-9029-2b6f507f9396" providerId="ADAL" clId="{41D9A566-A91D-4C37-ACA0-5663826BE951}" dt="2022-09-16T13:30:30.148" v="328" actId="2711"/>
          <ac:spMkLst>
            <pc:docMk/>
            <pc:sldMk cId="4194532558" sldId="278"/>
            <ac:spMk id="15" creationId="{6E66B412-08C7-4EFC-A64F-B2C0B0C2928F}"/>
          </ac:spMkLst>
        </pc:spChg>
        <pc:spChg chg="add mod">
          <ac:chgData name="Goddard , Helen (PUBLIC HEALTH OFFICER)" userId="7cf1886e-60f9-4924-9029-2b6f507f9396" providerId="ADAL" clId="{41D9A566-A91D-4C37-ACA0-5663826BE951}" dt="2022-09-16T13:30:30.148" v="328" actId="2711"/>
          <ac:spMkLst>
            <pc:docMk/>
            <pc:sldMk cId="4194532558" sldId="278"/>
            <ac:spMk id="16" creationId="{03219867-B824-48E7-8161-0D7AA2C19ABB}"/>
          </ac:spMkLst>
        </pc:spChg>
        <pc:spChg chg="del">
          <ac:chgData name="Goddard , Helen (PUBLIC HEALTH OFFICER)" userId="7cf1886e-60f9-4924-9029-2b6f507f9396" providerId="ADAL" clId="{41D9A566-A91D-4C37-ACA0-5663826BE951}" dt="2022-09-06T16:00:00.990" v="28" actId="478"/>
          <ac:spMkLst>
            <pc:docMk/>
            <pc:sldMk cId="4194532558" sldId="278"/>
            <ac:spMk id="29" creationId="{C9E183D3-6C09-4609-9D95-AB414B8AFE91}"/>
          </ac:spMkLst>
        </pc:spChg>
        <pc:picChg chg="add mod">
          <ac:chgData name="Goddard , Helen (PUBLIC HEALTH OFFICER)" userId="7cf1886e-60f9-4924-9029-2b6f507f9396" providerId="ADAL" clId="{41D9A566-A91D-4C37-ACA0-5663826BE951}" dt="2022-09-16T13:28:41.958" v="298" actId="1076"/>
          <ac:picMkLst>
            <pc:docMk/>
            <pc:sldMk cId="4194532558" sldId="278"/>
            <ac:picMk id="9" creationId="{884B0410-1BB1-4F5C-8B69-BDBF4C893318}"/>
          </ac:picMkLst>
        </pc:picChg>
        <pc:picChg chg="add mod">
          <ac:chgData name="Goddard , Helen (PUBLIC HEALTH OFFICER)" userId="7cf1886e-60f9-4924-9029-2b6f507f9396" providerId="ADAL" clId="{41D9A566-A91D-4C37-ACA0-5663826BE951}" dt="2022-09-16T13:43:18.789" v="698"/>
          <ac:picMkLst>
            <pc:docMk/>
            <pc:sldMk cId="4194532558" sldId="278"/>
            <ac:picMk id="17" creationId="{3F714554-CE38-420E-89FF-35E105EFFFED}"/>
          </ac:picMkLst>
        </pc:picChg>
        <pc:picChg chg="del">
          <ac:chgData name="Goddard , Helen (PUBLIC HEALTH OFFICER)" userId="7cf1886e-60f9-4924-9029-2b6f507f9396" providerId="ADAL" clId="{41D9A566-A91D-4C37-ACA0-5663826BE951}" dt="2022-09-06T16:00:05.906" v="32" actId="478"/>
          <ac:picMkLst>
            <pc:docMk/>
            <pc:sldMk cId="4194532558" sldId="278"/>
            <ac:picMk id="18" creationId="{72D5A480-D0C3-4A87-BAD2-7C5708E780D2}"/>
          </ac:picMkLst>
        </pc:picChg>
        <pc:cxnChg chg="del">
          <ac:chgData name="Goddard , Helen (PUBLIC HEALTH OFFICER)" userId="7cf1886e-60f9-4924-9029-2b6f507f9396" providerId="ADAL" clId="{41D9A566-A91D-4C37-ACA0-5663826BE951}" dt="2022-09-06T16:00:02.997" v="30" actId="478"/>
          <ac:cxnSpMkLst>
            <pc:docMk/>
            <pc:sldMk cId="4194532558" sldId="278"/>
            <ac:cxnSpMk id="7" creationId="{108A947B-E247-45A4-AB9C-5FC8C0741D3C}"/>
          </ac:cxnSpMkLst>
        </pc:cxnChg>
        <pc:cxnChg chg="del">
          <ac:chgData name="Goddard , Helen (PUBLIC HEALTH OFFICER)" userId="7cf1886e-60f9-4924-9029-2b6f507f9396" providerId="ADAL" clId="{41D9A566-A91D-4C37-ACA0-5663826BE951}" dt="2022-09-06T16:00:02.027" v="29" actId="478"/>
          <ac:cxnSpMkLst>
            <pc:docMk/>
            <pc:sldMk cId="4194532558" sldId="278"/>
            <ac:cxnSpMk id="8" creationId="{9896CB95-BCD6-4D4A-84FF-0C2958A91A13}"/>
          </ac:cxnSpMkLst>
        </pc:cxnChg>
        <pc:cxnChg chg="del mod">
          <ac:chgData name="Goddard , Helen (PUBLIC HEALTH OFFICER)" userId="7cf1886e-60f9-4924-9029-2b6f507f9396" providerId="ADAL" clId="{41D9A566-A91D-4C37-ACA0-5663826BE951}" dt="2022-09-06T16:00:04.829" v="31" actId="478"/>
          <ac:cxnSpMkLst>
            <pc:docMk/>
            <pc:sldMk cId="4194532558" sldId="278"/>
            <ac:cxnSpMk id="10" creationId="{7D05AD7E-9A9B-41A8-9B43-C56B75C9B58D}"/>
          </ac:cxnSpMkLst>
        </pc:cxnChg>
        <pc:cxnChg chg="add mod">
          <ac:chgData name="Goddard , Helen (PUBLIC HEALTH OFFICER)" userId="7cf1886e-60f9-4924-9029-2b6f507f9396" providerId="ADAL" clId="{41D9A566-A91D-4C37-ACA0-5663826BE951}" dt="2022-09-16T13:30:10.357" v="322" actId="14100"/>
          <ac:cxnSpMkLst>
            <pc:docMk/>
            <pc:sldMk cId="4194532558" sldId="278"/>
            <ac:cxnSpMk id="11" creationId="{4341A748-6BFE-458E-B93E-C0FB1AE95CB1}"/>
          </ac:cxnSpMkLst>
        </pc:cxnChg>
        <pc:cxnChg chg="add mod">
          <ac:chgData name="Goddard , Helen (PUBLIC HEALTH OFFICER)" userId="7cf1886e-60f9-4924-9029-2b6f507f9396" providerId="ADAL" clId="{41D9A566-A91D-4C37-ACA0-5663826BE951}" dt="2022-09-16T13:28:58.455" v="301" actId="14100"/>
          <ac:cxnSpMkLst>
            <pc:docMk/>
            <pc:sldMk cId="4194532558" sldId="278"/>
            <ac:cxnSpMk id="12" creationId="{0C92EBC0-7754-4F5A-9302-F38CA7DDDF1D}"/>
          </ac:cxnSpMkLst>
        </pc:cxnChg>
        <pc:cxnChg chg="add mod">
          <ac:chgData name="Goddard , Helen (PUBLIC HEALTH OFFICER)" userId="7cf1886e-60f9-4924-9029-2b6f507f9396" providerId="ADAL" clId="{41D9A566-A91D-4C37-ACA0-5663826BE951}" dt="2022-09-16T13:30:02.622" v="319" actId="14100"/>
          <ac:cxnSpMkLst>
            <pc:docMk/>
            <pc:sldMk cId="4194532558" sldId="278"/>
            <ac:cxnSpMk id="13" creationId="{2AA803D1-44EA-452A-B80C-A7BB2A1650BF}"/>
          </ac:cxnSpMkLst>
        </pc:cxnChg>
      </pc:sldChg>
      <pc:sldChg chg="addSp delSp modSp mod modTransition modClrScheme modAnim chgLayout modNotesTx">
        <pc:chgData name="Goddard , Helen (PUBLIC HEALTH OFFICER)" userId="7cf1886e-60f9-4924-9029-2b6f507f9396" providerId="ADAL" clId="{41D9A566-A91D-4C37-ACA0-5663826BE951}" dt="2022-09-20T14:57:11.958" v="701" actId="1076"/>
        <pc:sldMkLst>
          <pc:docMk/>
          <pc:sldMk cId="1028043997" sldId="280"/>
        </pc:sldMkLst>
        <pc:spChg chg="add del mod">
          <ac:chgData name="Goddard , Helen (PUBLIC HEALTH OFFICER)" userId="7cf1886e-60f9-4924-9029-2b6f507f9396" providerId="ADAL" clId="{41D9A566-A91D-4C37-ACA0-5663826BE951}" dt="2022-09-16T13:28:19.714" v="292" actId="478"/>
          <ac:spMkLst>
            <pc:docMk/>
            <pc:sldMk cId="1028043997" sldId="280"/>
            <ac:spMk id="3" creationId="{F26BB5F8-34B8-4518-9A84-FE4490447622}"/>
          </ac:spMkLst>
        </pc:spChg>
        <pc:spChg chg="del mod ord">
          <ac:chgData name="Goddard , Helen (PUBLIC HEALTH OFFICER)" userId="7cf1886e-60f9-4924-9029-2b6f507f9396" providerId="ADAL" clId="{41D9A566-A91D-4C37-ACA0-5663826BE951}" dt="2022-09-16T13:28:17.908" v="291" actId="478"/>
          <ac:spMkLst>
            <pc:docMk/>
            <pc:sldMk cId="1028043997" sldId="280"/>
            <ac:spMk id="6" creationId="{00000000-0000-0000-0000-000000000000}"/>
          </ac:spMkLst>
        </pc:spChg>
        <pc:spChg chg="add mod">
          <ac:chgData name="Goddard , Helen (PUBLIC HEALTH OFFICER)" userId="7cf1886e-60f9-4924-9029-2b6f507f9396" providerId="ADAL" clId="{41D9A566-A91D-4C37-ACA0-5663826BE951}" dt="2022-09-16T13:28:02.417" v="289" actId="2711"/>
          <ac:spMkLst>
            <pc:docMk/>
            <pc:sldMk cId="1028043997" sldId="280"/>
            <ac:spMk id="8" creationId="{B9AC034B-2B50-4317-B023-E9376879C6EE}"/>
          </ac:spMkLst>
        </pc:spChg>
        <pc:spChg chg="add mod">
          <ac:chgData name="Goddard , Helen (PUBLIC HEALTH OFFICER)" userId="7cf1886e-60f9-4924-9029-2b6f507f9396" providerId="ADAL" clId="{41D9A566-A91D-4C37-ACA0-5663826BE951}" dt="2022-09-16T13:28:07.681" v="290" actId="2711"/>
          <ac:spMkLst>
            <pc:docMk/>
            <pc:sldMk cId="1028043997" sldId="280"/>
            <ac:spMk id="9" creationId="{3F28CCD4-42AF-47BC-B75F-FFC7E35A4A31}"/>
          </ac:spMkLst>
        </pc:spChg>
        <pc:spChg chg="del">
          <ac:chgData name="Goddard , Helen (PUBLIC HEALTH OFFICER)" userId="7cf1886e-60f9-4924-9029-2b6f507f9396" providerId="ADAL" clId="{41D9A566-A91D-4C37-ACA0-5663826BE951}" dt="2022-09-06T15:59:23.173" v="19" actId="478"/>
          <ac:spMkLst>
            <pc:docMk/>
            <pc:sldMk cId="1028043997" sldId="280"/>
            <ac:spMk id="12" creationId="{B3E03AD7-B930-4017-BD5B-CDD260C0965F}"/>
          </ac:spMkLst>
        </pc:spChg>
        <pc:spChg chg="del">
          <ac:chgData name="Goddard , Helen (PUBLIC HEALTH OFFICER)" userId="7cf1886e-60f9-4924-9029-2b6f507f9396" providerId="ADAL" clId="{41D9A566-A91D-4C37-ACA0-5663826BE951}" dt="2022-09-06T15:59:24.867" v="20" actId="478"/>
          <ac:spMkLst>
            <pc:docMk/>
            <pc:sldMk cId="1028043997" sldId="280"/>
            <ac:spMk id="13" creationId="{871F2295-77B3-4B6C-925B-4B24F5F7C76D}"/>
          </ac:spMkLst>
        </pc:spChg>
        <pc:spChg chg="add mod">
          <ac:chgData name="Goddard , Helen (PUBLIC HEALTH OFFICER)" userId="7cf1886e-60f9-4924-9029-2b6f507f9396" providerId="ADAL" clId="{41D9A566-A91D-4C37-ACA0-5663826BE951}" dt="2022-09-06T15:59:28.718" v="24"/>
          <ac:spMkLst>
            <pc:docMk/>
            <pc:sldMk cId="1028043997" sldId="280"/>
            <ac:spMk id="15" creationId="{020E72E2-1641-4C6D-8B06-56983B48FA5E}"/>
          </ac:spMkLst>
        </pc:spChg>
        <pc:spChg chg="add mod">
          <ac:chgData name="Goddard , Helen (PUBLIC HEALTH OFFICER)" userId="7cf1886e-60f9-4924-9029-2b6f507f9396" providerId="ADAL" clId="{41D9A566-A91D-4C37-ACA0-5663826BE951}" dt="2022-09-06T15:59:28.718" v="24"/>
          <ac:spMkLst>
            <pc:docMk/>
            <pc:sldMk cId="1028043997" sldId="280"/>
            <ac:spMk id="16" creationId="{EFDB8437-2785-4361-90A9-16AE7097A6F5}"/>
          </ac:spMkLst>
        </pc:spChg>
        <pc:picChg chg="add mod">
          <ac:chgData name="Goddard , Helen (PUBLIC HEALTH OFFICER)" userId="7cf1886e-60f9-4924-9029-2b6f507f9396" providerId="ADAL" clId="{41D9A566-A91D-4C37-ACA0-5663826BE951}" dt="2022-09-20T14:57:11.958" v="701" actId="1076"/>
          <ac:picMkLst>
            <pc:docMk/>
            <pc:sldMk cId="1028043997" sldId="280"/>
            <ac:picMk id="3" creationId="{D2D49C98-D1A6-40D1-B9EF-B56D56B539CA}"/>
          </ac:picMkLst>
        </pc:picChg>
        <pc:picChg chg="add del mod">
          <ac:chgData name="Goddard , Helen (PUBLIC HEALTH OFFICER)" userId="7cf1886e-60f9-4924-9029-2b6f507f9396" providerId="ADAL" clId="{41D9A566-A91D-4C37-ACA0-5663826BE951}" dt="2022-09-16T13:38:34.485" v="696"/>
          <ac:picMkLst>
            <pc:docMk/>
            <pc:sldMk cId="1028043997" sldId="280"/>
            <ac:picMk id="4" creationId="{7B5508D9-266B-4E2F-B270-61E4E2B456F9}"/>
          </ac:picMkLst>
        </pc:picChg>
        <pc:picChg chg="add mod">
          <ac:chgData name="Goddard , Helen (PUBLIC HEALTH OFFICER)" userId="7cf1886e-60f9-4924-9029-2b6f507f9396" providerId="ADAL" clId="{41D9A566-A91D-4C37-ACA0-5663826BE951}" dt="2022-09-16T13:43:18.789" v="698"/>
          <ac:picMkLst>
            <pc:docMk/>
            <pc:sldMk cId="1028043997" sldId="280"/>
            <ac:picMk id="5" creationId="{2FC5966E-3567-43EC-A3DF-5C6B1D9FF2C0}"/>
          </ac:picMkLst>
        </pc:picChg>
        <pc:picChg chg="del mod ord">
          <ac:chgData name="Goddard , Helen (PUBLIC HEALTH OFFICER)" userId="7cf1886e-60f9-4924-9029-2b6f507f9396" providerId="ADAL" clId="{41D9A566-A91D-4C37-ACA0-5663826BE951}" dt="2022-09-06T15:59:27.424" v="23" actId="478"/>
          <ac:picMkLst>
            <pc:docMk/>
            <pc:sldMk cId="1028043997" sldId="280"/>
            <ac:picMk id="7" creationId="{40568DEF-D11A-4B98-BCC6-B9332C390C4D}"/>
          </ac:picMkLst>
        </pc:picChg>
        <pc:picChg chg="add mod">
          <ac:chgData name="Goddard , Helen (PUBLIC HEALTH OFFICER)" userId="7cf1886e-60f9-4924-9029-2b6f507f9396" providerId="ADAL" clId="{41D9A566-A91D-4C37-ACA0-5663826BE951}" dt="2022-09-06T15:59:28.718" v="24"/>
          <ac:picMkLst>
            <pc:docMk/>
            <pc:sldMk cId="1028043997" sldId="280"/>
            <ac:picMk id="14" creationId="{F80AC82C-79F7-4C03-894C-F8708F98C778}"/>
          </ac:picMkLst>
        </pc:picChg>
        <pc:cxnChg chg="add mod">
          <ac:chgData name="Goddard , Helen (PUBLIC HEALTH OFFICER)" userId="7cf1886e-60f9-4924-9029-2b6f507f9396" providerId="ADAL" clId="{41D9A566-A91D-4C37-ACA0-5663826BE951}" dt="2022-09-06T15:59:28.718" v="24"/>
          <ac:cxnSpMkLst>
            <pc:docMk/>
            <pc:sldMk cId="1028043997" sldId="280"/>
            <ac:cxnSpMk id="10" creationId="{318AE6A3-2DC4-443E-B8D1-ED7C55D8F216}"/>
          </ac:cxnSpMkLst>
        </pc:cxnChg>
        <pc:cxnChg chg="add mod">
          <ac:chgData name="Goddard , Helen (PUBLIC HEALTH OFFICER)" userId="7cf1886e-60f9-4924-9029-2b6f507f9396" providerId="ADAL" clId="{41D9A566-A91D-4C37-ACA0-5663826BE951}" dt="2022-09-06T15:59:28.718" v="24"/>
          <ac:cxnSpMkLst>
            <pc:docMk/>
            <pc:sldMk cId="1028043997" sldId="280"/>
            <ac:cxnSpMk id="11" creationId="{C5A0AF96-4937-4643-B345-9B44D28EC7B9}"/>
          </ac:cxnSpMkLst>
        </pc:cxnChg>
        <pc:cxnChg chg="del">
          <ac:chgData name="Goddard , Helen (PUBLIC HEALTH OFFICER)" userId="7cf1886e-60f9-4924-9029-2b6f507f9396" providerId="ADAL" clId="{41D9A566-A91D-4C37-ACA0-5663826BE951}" dt="2022-09-06T15:59:26.658" v="22" actId="478"/>
          <ac:cxnSpMkLst>
            <pc:docMk/>
            <pc:sldMk cId="1028043997" sldId="280"/>
            <ac:cxnSpMk id="20" creationId="{F0B5A1A8-0C6E-41E5-B33F-14E66E1F4FD7}"/>
          </ac:cxnSpMkLst>
        </pc:cxnChg>
        <pc:cxnChg chg="del">
          <ac:chgData name="Goddard , Helen (PUBLIC HEALTH OFFICER)" userId="7cf1886e-60f9-4924-9029-2b6f507f9396" providerId="ADAL" clId="{41D9A566-A91D-4C37-ACA0-5663826BE951}" dt="2022-09-06T15:59:25.681" v="21" actId="478"/>
          <ac:cxnSpMkLst>
            <pc:docMk/>
            <pc:sldMk cId="1028043997" sldId="280"/>
            <ac:cxnSpMk id="24" creationId="{CAA0DDAA-D106-4E9A-BC1D-08FD2BB5EE5E}"/>
          </ac:cxnSpMkLst>
        </pc:cxnChg>
      </pc:sldChg>
      <pc:sldChg chg="addSp delSp modSp mod modClrScheme chgLayout modNotesTx">
        <pc:chgData name="Goddard , Helen (PUBLIC HEALTH OFFICER)" userId="7cf1886e-60f9-4924-9029-2b6f507f9396" providerId="ADAL" clId="{41D9A566-A91D-4C37-ACA0-5663826BE951}" dt="2022-09-16T13:43:18.789" v="698"/>
        <pc:sldMkLst>
          <pc:docMk/>
          <pc:sldMk cId="999243438" sldId="281"/>
        </pc:sldMkLst>
        <pc:spChg chg="mod ord">
          <ac:chgData name="Goddard , Helen (PUBLIC HEALTH OFFICER)" userId="7cf1886e-60f9-4924-9029-2b6f507f9396" providerId="ADAL" clId="{41D9A566-A91D-4C37-ACA0-5663826BE951}" dt="2022-09-16T13:31:16.111" v="333" actId="2711"/>
          <ac:spMkLst>
            <pc:docMk/>
            <pc:sldMk cId="999243438" sldId="281"/>
            <ac:spMk id="2" creationId="{8A5221E6-42E5-9B37-7C05-CB38BCD3446F}"/>
          </ac:spMkLst>
        </pc:spChg>
        <pc:spChg chg="del">
          <ac:chgData name="Goddard , Helen (PUBLIC HEALTH OFFICER)" userId="7cf1886e-60f9-4924-9029-2b6f507f9396" providerId="ADAL" clId="{41D9A566-A91D-4C37-ACA0-5663826BE951}" dt="2022-09-06T16:02:20.233" v="59" actId="478"/>
          <ac:spMkLst>
            <pc:docMk/>
            <pc:sldMk cId="999243438" sldId="281"/>
            <ac:spMk id="3" creationId="{7A9A6124-7F9E-37D8-28DC-E05AC2DA5C85}"/>
          </ac:spMkLst>
        </pc:spChg>
        <pc:spChg chg="add del mod">
          <ac:chgData name="Goddard , Helen (PUBLIC HEALTH OFFICER)" userId="7cf1886e-60f9-4924-9029-2b6f507f9396" providerId="ADAL" clId="{41D9A566-A91D-4C37-ACA0-5663826BE951}" dt="2022-09-06T16:02:24.396" v="62" actId="478"/>
          <ac:spMkLst>
            <pc:docMk/>
            <pc:sldMk cId="999243438" sldId="281"/>
            <ac:spMk id="6" creationId="{4461EDCD-CEED-48FE-8553-A64599EDDE92}"/>
          </ac:spMkLst>
        </pc:spChg>
        <pc:spChg chg="add del mod">
          <ac:chgData name="Goddard , Helen (PUBLIC HEALTH OFFICER)" userId="7cf1886e-60f9-4924-9029-2b6f507f9396" providerId="ADAL" clId="{41D9A566-A91D-4C37-ACA0-5663826BE951}" dt="2022-09-06T16:02:22.474" v="61" actId="478"/>
          <ac:spMkLst>
            <pc:docMk/>
            <pc:sldMk cId="999243438" sldId="281"/>
            <ac:spMk id="8" creationId="{FCFFAF5E-134B-4C3A-AAE4-F064B181C80C}"/>
          </ac:spMkLst>
        </pc:spChg>
        <pc:spChg chg="add mod">
          <ac:chgData name="Goddard , Helen (PUBLIC HEALTH OFFICER)" userId="7cf1886e-60f9-4924-9029-2b6f507f9396" providerId="ADAL" clId="{41D9A566-A91D-4C37-ACA0-5663826BE951}" dt="2022-09-16T13:32:54.847" v="669" actId="20577"/>
          <ac:spMkLst>
            <pc:docMk/>
            <pc:sldMk cId="999243438" sldId="281"/>
            <ac:spMk id="10" creationId="{2BC50703-E59D-4F92-BC80-8C4A859FDC92}"/>
          </ac:spMkLst>
        </pc:spChg>
        <pc:picChg chg="add mod">
          <ac:chgData name="Goddard , Helen (PUBLIC HEALTH OFFICER)" userId="7cf1886e-60f9-4924-9029-2b6f507f9396" providerId="ADAL" clId="{41D9A566-A91D-4C37-ACA0-5663826BE951}" dt="2022-09-16T13:43:18.789" v="698"/>
          <ac:picMkLst>
            <pc:docMk/>
            <pc:sldMk cId="999243438" sldId="281"/>
            <ac:picMk id="3" creationId="{95F8DE49-9501-4A1D-A830-BD4C0380707B}"/>
          </ac:picMkLst>
        </pc:picChg>
        <pc:picChg chg="del">
          <ac:chgData name="Goddard , Helen (PUBLIC HEALTH OFFICER)" userId="7cf1886e-60f9-4924-9029-2b6f507f9396" providerId="ADAL" clId="{41D9A566-A91D-4C37-ACA0-5663826BE951}" dt="2022-09-06T16:02:20.973" v="60" actId="478"/>
          <ac:picMkLst>
            <pc:docMk/>
            <pc:sldMk cId="999243438" sldId="281"/>
            <ac:picMk id="5" creationId="{A8A629EB-53AB-45D8-B600-EBCDE4658817}"/>
          </ac:picMkLst>
        </pc:picChg>
        <pc:picChg chg="add mod">
          <ac:chgData name="Goddard , Helen (PUBLIC HEALTH OFFICER)" userId="7cf1886e-60f9-4924-9029-2b6f507f9396" providerId="ADAL" clId="{41D9A566-A91D-4C37-ACA0-5663826BE951}" dt="2022-09-06T16:02:28.699" v="64"/>
          <ac:picMkLst>
            <pc:docMk/>
            <pc:sldMk cId="999243438" sldId="281"/>
            <ac:picMk id="9" creationId="{C00F6477-D378-41FB-8AA4-C1F2DCE8415D}"/>
          </ac:picMkLst>
        </pc:picChg>
      </pc:sldChg>
    </pc:docChg>
  </pc:docChgLst>
  <pc:docChgLst>
    <pc:chgData name="Goddard , Helen (PUBLIC HEALTH OFFICER)" userId="S::helengoddard@barnsley.gov.uk::7cf1886e-60f9-4924-9029-2b6f507f9396" providerId="AD" clId="Web-{D35E23F7-5609-6D3F-048C-0D71109050EE}"/>
    <pc:docChg chg="modSld">
      <pc:chgData name="Goddard , Helen (PUBLIC HEALTH OFFICER)" userId="S::helengoddard@barnsley.gov.uk::7cf1886e-60f9-4924-9029-2b6f507f9396" providerId="AD" clId="Web-{D35E23F7-5609-6D3F-048C-0D71109050EE}" dt="2022-09-20T15:10:16.026" v="1"/>
      <pc:docMkLst>
        <pc:docMk/>
      </pc:docMkLst>
      <pc:sldChg chg="modSp">
        <pc:chgData name="Goddard , Helen (PUBLIC HEALTH OFFICER)" userId="S::helengoddard@barnsley.gov.uk::7cf1886e-60f9-4924-9029-2b6f507f9396" providerId="AD" clId="Web-{D35E23F7-5609-6D3F-048C-0D71109050EE}" dt="2022-09-20T15:10:16.026" v="1"/>
        <pc:sldMkLst>
          <pc:docMk/>
          <pc:sldMk cId="1028043997" sldId="280"/>
        </pc:sldMkLst>
        <pc:picChg chg="mod ord">
          <ac:chgData name="Goddard , Helen (PUBLIC HEALTH OFFICER)" userId="S::helengoddard@barnsley.gov.uk::7cf1886e-60f9-4924-9029-2b6f507f9396" providerId="AD" clId="Web-{D35E23F7-5609-6D3F-048C-0D71109050EE}" dt="2022-09-20T15:10:16.026" v="1"/>
          <ac:picMkLst>
            <pc:docMk/>
            <pc:sldMk cId="1028043997" sldId="280"/>
            <ac:picMk id="3" creationId="{D2D49C98-D1A6-40D1-B9EF-B56D56B539CA}"/>
          </ac:picMkLst>
        </pc:picChg>
      </pc:sldChg>
    </pc:docChg>
  </pc:docChgLst>
  <pc:docChgLst>
    <pc:chgData name="Goddard , Helen (PUBLIC HEALTH OFFICER)" userId="S::helengoddard@barnsley.gov.uk::7cf1886e-60f9-4924-9029-2b6f507f9396" providerId="AD" clId="Web-{B91B7CE3-C1C8-7CBF-F4D3-78F0AE3D840F}"/>
    <pc:docChg chg="modSld">
      <pc:chgData name="Goddard , Helen (PUBLIC HEALTH OFFICER)" userId="S::helengoddard@barnsley.gov.uk::7cf1886e-60f9-4924-9029-2b6f507f9396" providerId="AD" clId="Web-{B91B7CE3-C1C8-7CBF-F4D3-78F0AE3D840F}" dt="2022-08-23T15:32:46.736" v="6" actId="20577"/>
      <pc:docMkLst>
        <pc:docMk/>
      </pc:docMkLst>
      <pc:sldChg chg="modSp">
        <pc:chgData name="Goddard , Helen (PUBLIC HEALTH OFFICER)" userId="S::helengoddard@barnsley.gov.uk::7cf1886e-60f9-4924-9029-2b6f507f9396" providerId="AD" clId="Web-{B91B7CE3-C1C8-7CBF-F4D3-78F0AE3D840F}" dt="2022-08-23T15:31:40.218" v="2" actId="20577"/>
        <pc:sldMkLst>
          <pc:docMk/>
          <pc:sldMk cId="3875856712" sldId="276"/>
        </pc:sldMkLst>
        <pc:graphicFrameChg chg="modGraphic">
          <ac:chgData name="Goddard , Helen (PUBLIC HEALTH OFFICER)" userId="S::helengoddard@barnsley.gov.uk::7cf1886e-60f9-4924-9029-2b6f507f9396" providerId="AD" clId="Web-{B91B7CE3-C1C8-7CBF-F4D3-78F0AE3D840F}" dt="2022-08-23T15:31:40.218" v="2" actId="20577"/>
          <ac:graphicFrameMkLst>
            <pc:docMk/>
            <pc:sldMk cId="3875856712" sldId="276"/>
            <ac:graphicFrameMk id="5" creationId="{B9A278F4-8FC2-A412-2D8F-0A501DEFD0C6}"/>
          </ac:graphicFrameMkLst>
        </pc:graphicFrameChg>
      </pc:sldChg>
      <pc:sldChg chg="modSp">
        <pc:chgData name="Goddard , Helen (PUBLIC HEALTH OFFICER)" userId="S::helengoddard@barnsley.gov.uk::7cf1886e-60f9-4924-9029-2b6f507f9396" providerId="AD" clId="Web-{B91B7CE3-C1C8-7CBF-F4D3-78F0AE3D840F}" dt="2022-08-23T15:32:46.736" v="6" actId="20577"/>
        <pc:sldMkLst>
          <pc:docMk/>
          <pc:sldMk cId="999243438" sldId="281"/>
        </pc:sldMkLst>
        <pc:spChg chg="mod">
          <ac:chgData name="Goddard , Helen (PUBLIC HEALTH OFFICER)" userId="S::helengoddard@barnsley.gov.uk::7cf1886e-60f9-4924-9029-2b6f507f9396" providerId="AD" clId="Web-{B91B7CE3-C1C8-7CBF-F4D3-78F0AE3D840F}" dt="2022-08-23T15:32:46.736" v="6" actId="20577"/>
          <ac:spMkLst>
            <pc:docMk/>
            <pc:sldMk cId="999243438" sldId="281"/>
            <ac:spMk id="3" creationId="{7A9A6124-7F9E-37D8-28DC-E05AC2DA5C85}"/>
          </ac:spMkLst>
        </pc:spChg>
      </pc:sldChg>
    </pc:docChg>
  </pc:docChgLst>
  <pc:docChgLst>
    <pc:chgData name="Goddard , Helen (PUBLIC HEALTH OFFICER)" userId="S::helengoddard@barnsley.gov.uk::7cf1886e-60f9-4924-9029-2b6f507f9396" providerId="AD" clId="Web-{2C8BAD2C-4AEC-3170-508F-6F29B6FB1412}"/>
    <pc:docChg chg="addSld modSld">
      <pc:chgData name="Goddard , Helen (PUBLIC HEALTH OFFICER)" userId="S::helengoddard@barnsley.gov.uk::7cf1886e-60f9-4924-9029-2b6f507f9396" providerId="AD" clId="Web-{2C8BAD2C-4AEC-3170-508F-6F29B6FB1412}" dt="2022-08-17T13:19:28.416" v="301" actId="20577"/>
      <pc:docMkLst>
        <pc:docMk/>
      </pc:docMkLst>
      <pc:sldChg chg="modSp new">
        <pc:chgData name="Goddard , Helen (PUBLIC HEALTH OFFICER)" userId="S::helengoddard@barnsley.gov.uk::7cf1886e-60f9-4924-9029-2b6f507f9396" providerId="AD" clId="Web-{2C8BAD2C-4AEC-3170-508F-6F29B6FB1412}" dt="2022-08-17T13:19:28.416" v="301" actId="20577"/>
        <pc:sldMkLst>
          <pc:docMk/>
          <pc:sldMk cId="999243438" sldId="281"/>
        </pc:sldMkLst>
        <pc:spChg chg="mod">
          <ac:chgData name="Goddard , Helen (PUBLIC HEALTH OFFICER)" userId="S::helengoddard@barnsley.gov.uk::7cf1886e-60f9-4924-9029-2b6f507f9396" providerId="AD" clId="Web-{2C8BAD2C-4AEC-3170-508F-6F29B6FB1412}" dt="2022-08-17T13:13:36.376" v="11" actId="20577"/>
          <ac:spMkLst>
            <pc:docMk/>
            <pc:sldMk cId="999243438" sldId="281"/>
            <ac:spMk id="2" creationId="{8A5221E6-42E5-9B37-7C05-CB38BCD3446F}"/>
          </ac:spMkLst>
        </pc:spChg>
        <pc:spChg chg="mod">
          <ac:chgData name="Goddard , Helen (PUBLIC HEALTH OFFICER)" userId="S::helengoddard@barnsley.gov.uk::7cf1886e-60f9-4924-9029-2b6f507f9396" providerId="AD" clId="Web-{2C8BAD2C-4AEC-3170-508F-6F29B6FB1412}" dt="2022-08-17T13:19:28.416" v="301" actId="20577"/>
          <ac:spMkLst>
            <pc:docMk/>
            <pc:sldMk cId="999243438" sldId="281"/>
            <ac:spMk id="3" creationId="{7A9A6124-7F9E-37D8-28DC-E05AC2DA5C85}"/>
          </ac:spMkLst>
        </pc:spChg>
      </pc:sldChg>
    </pc:docChg>
  </pc:docChgLst>
  <pc:docChgLst>
    <pc:chgData name="Goddard , Helen (PUBLIC HEALTH OFFICER)" userId="7cf1886e-60f9-4924-9029-2b6f507f9396" providerId="ADAL" clId="{65B34FDE-E10B-427E-89FF-41B50A0549F3}"/>
    <pc:docChg chg="undo custSel modSld">
      <pc:chgData name="Goddard , Helen (PUBLIC HEALTH OFFICER)" userId="7cf1886e-60f9-4924-9029-2b6f507f9396" providerId="ADAL" clId="{65B34FDE-E10B-427E-89FF-41B50A0549F3}" dt="2022-08-17T13:22:46.441" v="30" actId="2711"/>
      <pc:docMkLst>
        <pc:docMk/>
      </pc:docMkLst>
      <pc:sldChg chg="addSp delSp modSp mod modClrScheme chgLayout">
        <pc:chgData name="Goddard , Helen (PUBLIC HEALTH OFFICER)" userId="7cf1886e-60f9-4924-9029-2b6f507f9396" providerId="ADAL" clId="{65B34FDE-E10B-427E-89FF-41B50A0549F3}" dt="2022-08-17T13:22:46.441" v="30" actId="2711"/>
        <pc:sldMkLst>
          <pc:docMk/>
          <pc:sldMk cId="999243438" sldId="281"/>
        </pc:sldMkLst>
        <pc:spChg chg="mod">
          <ac:chgData name="Goddard , Helen (PUBLIC HEALTH OFFICER)" userId="7cf1886e-60f9-4924-9029-2b6f507f9396" providerId="ADAL" clId="{65B34FDE-E10B-427E-89FF-41B50A0549F3}" dt="2022-08-17T13:22:46.441" v="30" actId="2711"/>
          <ac:spMkLst>
            <pc:docMk/>
            <pc:sldMk cId="999243438" sldId="281"/>
            <ac:spMk id="2" creationId="{8A5221E6-42E5-9B37-7C05-CB38BCD3446F}"/>
          </ac:spMkLst>
        </pc:spChg>
        <pc:spChg chg="mod">
          <ac:chgData name="Goddard , Helen (PUBLIC HEALTH OFFICER)" userId="7cf1886e-60f9-4924-9029-2b6f507f9396" providerId="ADAL" clId="{65B34FDE-E10B-427E-89FF-41B50A0549F3}" dt="2022-08-17T13:22:33.082" v="29" actId="20577"/>
          <ac:spMkLst>
            <pc:docMk/>
            <pc:sldMk cId="999243438" sldId="281"/>
            <ac:spMk id="3" creationId="{7A9A6124-7F9E-37D8-28DC-E05AC2DA5C85}"/>
          </ac:spMkLst>
        </pc:spChg>
        <pc:spChg chg="add del mod">
          <ac:chgData name="Goddard , Helen (PUBLIC HEALTH OFFICER)" userId="7cf1886e-60f9-4924-9029-2b6f507f9396" providerId="ADAL" clId="{65B34FDE-E10B-427E-89FF-41B50A0549F3}" dt="2022-08-17T13:20:13.650" v="1" actId="26606"/>
          <ac:spMkLst>
            <pc:docMk/>
            <pc:sldMk cId="999243438" sldId="281"/>
            <ac:spMk id="8" creationId="{F606BD7C-3A88-CFEE-0871-7EAC033154A1}"/>
          </ac:spMkLst>
        </pc:spChg>
        <pc:spChg chg="add del mod">
          <ac:chgData name="Goddard , Helen (PUBLIC HEALTH OFFICER)" userId="7cf1886e-60f9-4924-9029-2b6f507f9396" providerId="ADAL" clId="{65B34FDE-E10B-427E-89FF-41B50A0549F3}" dt="2022-08-17T13:20:15.504" v="3" actId="26606"/>
          <ac:spMkLst>
            <pc:docMk/>
            <pc:sldMk cId="999243438" sldId="281"/>
            <ac:spMk id="10" creationId="{E2A923EA-D4AD-B954-1A75-D735CDE85CE1}"/>
          </ac:spMkLst>
        </pc:spChg>
        <pc:spChg chg="add del mod">
          <ac:chgData name="Goddard , Helen (PUBLIC HEALTH OFFICER)" userId="7cf1886e-60f9-4924-9029-2b6f507f9396" providerId="ADAL" clId="{65B34FDE-E10B-427E-89FF-41B50A0549F3}" dt="2022-08-17T13:22:09.029" v="13" actId="931"/>
          <ac:spMkLst>
            <pc:docMk/>
            <pc:sldMk cId="999243438" sldId="281"/>
            <ac:spMk id="12" creationId="{A38EBA03-1BA8-19E4-2B60-AD772FB5A8C9}"/>
          </ac:spMkLst>
        </pc:spChg>
        <pc:picChg chg="add mod">
          <ac:chgData name="Goddard , Helen (PUBLIC HEALTH OFFICER)" userId="7cf1886e-60f9-4924-9029-2b6f507f9396" providerId="ADAL" clId="{65B34FDE-E10B-427E-89FF-41B50A0549F3}" dt="2022-08-17T13:22:10.313" v="15" actId="962"/>
          <ac:picMkLst>
            <pc:docMk/>
            <pc:sldMk cId="999243438" sldId="281"/>
            <ac:picMk id="5" creationId="{A8A629EB-53AB-45D8-B600-EBCDE4658817}"/>
          </ac:picMkLst>
        </pc:picChg>
      </pc:sldChg>
    </pc:docChg>
  </pc:docChgLst>
  <pc:docChgLst>
    <pc:chgData name="Pate , Ellie (COMMUNICATIONS &amp; MARKETING MANAGER)" userId="S::elliepate@barnsley.gov.uk::dc5744e6-317a-41f7-862f-d3333e805015" providerId="AD" clId="Web-{EF1CE3DD-64C6-43F9-0EA5-6695060F63EE}"/>
    <pc:docChg chg="mod modSld">
      <pc:chgData name="Pate , Ellie (COMMUNICATIONS &amp; MARKETING MANAGER)" userId="S::elliepate@barnsley.gov.uk::dc5744e6-317a-41f7-862f-d3333e805015" providerId="AD" clId="Web-{EF1CE3DD-64C6-43F9-0EA5-6695060F63EE}" dt="2022-08-26T14:29:26.784" v="61"/>
      <pc:docMkLst>
        <pc:docMk/>
      </pc:docMkLst>
      <pc:sldChg chg="addCm">
        <pc:chgData name="Pate , Ellie (COMMUNICATIONS &amp; MARKETING MANAGER)" userId="S::elliepate@barnsley.gov.uk::dc5744e6-317a-41f7-862f-d3333e805015" providerId="AD" clId="Web-{EF1CE3DD-64C6-43F9-0EA5-6695060F63EE}" dt="2022-08-26T14:24:22.667" v="1"/>
        <pc:sldMkLst>
          <pc:docMk/>
          <pc:sldMk cId="3342672691" sldId="256"/>
        </pc:sldMkLst>
      </pc:sldChg>
      <pc:sldChg chg="modSp">
        <pc:chgData name="Pate , Ellie (COMMUNICATIONS &amp; MARKETING MANAGER)" userId="S::elliepate@barnsley.gov.uk::dc5744e6-317a-41f7-862f-d3333e805015" providerId="AD" clId="Web-{EF1CE3DD-64C6-43F9-0EA5-6695060F63EE}" dt="2022-08-26T14:28:23.658" v="32" actId="20577"/>
        <pc:sldMkLst>
          <pc:docMk/>
          <pc:sldMk cId="4085003437" sldId="260"/>
        </pc:sldMkLst>
        <pc:graphicFrameChg chg="modGraphic">
          <ac:chgData name="Pate , Ellie (COMMUNICATIONS &amp; MARKETING MANAGER)" userId="S::elliepate@barnsley.gov.uk::dc5744e6-317a-41f7-862f-d3333e805015" providerId="AD" clId="Web-{EF1CE3DD-64C6-43F9-0EA5-6695060F63EE}" dt="2022-08-26T14:28:23.658" v="32" actId="20577"/>
          <ac:graphicFrameMkLst>
            <pc:docMk/>
            <pc:sldMk cId="4085003437" sldId="260"/>
            <ac:graphicFrameMk id="5" creationId="{2973B0CE-B195-4422-8387-483D980791B5}"/>
          </ac:graphicFrameMkLst>
        </pc:graphicFrameChg>
      </pc:sldChg>
      <pc:sldChg chg="modSp">
        <pc:chgData name="Pate , Ellie (COMMUNICATIONS &amp; MARKETING MANAGER)" userId="S::elliepate@barnsley.gov.uk::dc5744e6-317a-41f7-862f-d3333e805015" providerId="AD" clId="Web-{EF1CE3DD-64C6-43F9-0EA5-6695060F63EE}" dt="2022-08-26T14:26:15.357" v="9" actId="20577"/>
        <pc:sldMkLst>
          <pc:docMk/>
          <pc:sldMk cId="2369775165" sldId="262"/>
        </pc:sldMkLst>
        <pc:graphicFrameChg chg="modGraphic">
          <ac:chgData name="Pate , Ellie (COMMUNICATIONS &amp; MARKETING MANAGER)" userId="S::elliepate@barnsley.gov.uk::dc5744e6-317a-41f7-862f-d3333e805015" providerId="AD" clId="Web-{EF1CE3DD-64C6-43F9-0EA5-6695060F63EE}" dt="2022-08-26T14:26:15.357" v="9" actId="20577"/>
          <ac:graphicFrameMkLst>
            <pc:docMk/>
            <pc:sldMk cId="2369775165" sldId="262"/>
            <ac:graphicFrameMk id="5" creationId="{131B3760-4264-C752-AD90-4CCF885149B4}"/>
          </ac:graphicFrameMkLst>
        </pc:graphicFrameChg>
      </pc:sldChg>
      <pc:sldChg chg="modSp">
        <pc:chgData name="Pate , Ellie (COMMUNICATIONS &amp; MARKETING MANAGER)" userId="S::elliepate@barnsley.gov.uk::dc5744e6-317a-41f7-862f-d3333e805015" providerId="AD" clId="Web-{EF1CE3DD-64C6-43F9-0EA5-6695060F63EE}" dt="2022-08-26T14:26:29.967" v="16" actId="20577"/>
        <pc:sldMkLst>
          <pc:docMk/>
          <pc:sldMk cId="525600714" sldId="263"/>
        </pc:sldMkLst>
        <pc:graphicFrameChg chg="modGraphic">
          <ac:chgData name="Pate , Ellie (COMMUNICATIONS &amp; MARKETING MANAGER)" userId="S::elliepate@barnsley.gov.uk::dc5744e6-317a-41f7-862f-d3333e805015" providerId="AD" clId="Web-{EF1CE3DD-64C6-43F9-0EA5-6695060F63EE}" dt="2022-08-26T14:26:29.967" v="16" actId="20577"/>
          <ac:graphicFrameMkLst>
            <pc:docMk/>
            <pc:sldMk cId="525600714" sldId="263"/>
            <ac:graphicFrameMk id="9" creationId="{AD6EAE96-9C0B-40AD-910C-D60E4EE15757}"/>
          </ac:graphicFrameMkLst>
        </pc:graphicFrameChg>
      </pc:sldChg>
      <pc:sldChg chg="addSp delSp modSp addCm">
        <pc:chgData name="Pate , Ellie (COMMUNICATIONS &amp; MARKETING MANAGER)" userId="S::elliepate@barnsley.gov.uk::dc5744e6-317a-41f7-862f-d3333e805015" providerId="AD" clId="Web-{EF1CE3DD-64C6-43F9-0EA5-6695060F63EE}" dt="2022-08-26T14:29:26.784" v="61"/>
        <pc:sldMkLst>
          <pc:docMk/>
          <pc:sldMk cId="2335712825" sldId="264"/>
        </pc:sldMkLst>
        <pc:spChg chg="add del mod">
          <ac:chgData name="Pate , Ellie (COMMUNICATIONS &amp; MARKETING MANAGER)" userId="S::elliepate@barnsley.gov.uk::dc5744e6-317a-41f7-862f-d3333e805015" providerId="AD" clId="Web-{EF1CE3DD-64C6-43F9-0EA5-6695060F63EE}" dt="2022-08-26T14:29:10.440" v="47"/>
          <ac:spMkLst>
            <pc:docMk/>
            <pc:sldMk cId="2335712825" sldId="264"/>
            <ac:spMk id="4" creationId="{E194FD55-ED29-897D-A11B-0AAE03B5D2BF}"/>
          </ac:spMkLst>
        </pc:spChg>
        <pc:spChg chg="add del">
          <ac:chgData name="Pate , Ellie (COMMUNICATIONS &amp; MARKETING MANAGER)" userId="S::elliepate@barnsley.gov.uk::dc5744e6-317a-41f7-862f-d3333e805015" providerId="AD" clId="Web-{EF1CE3DD-64C6-43F9-0EA5-6695060F63EE}" dt="2022-08-26T14:29:10.440" v="47"/>
          <ac:spMkLst>
            <pc:docMk/>
            <pc:sldMk cId="2335712825" sldId="264"/>
            <ac:spMk id="7" creationId="{58E53706-B149-70B8-F527-4B9AAB7BF26E}"/>
          </ac:spMkLst>
        </pc:spChg>
      </pc:sldChg>
      <pc:sldChg chg="modSp">
        <pc:chgData name="Pate , Ellie (COMMUNICATIONS &amp; MARKETING MANAGER)" userId="S::elliepate@barnsley.gov.uk::dc5744e6-317a-41f7-862f-d3333e805015" providerId="AD" clId="Web-{EF1CE3DD-64C6-43F9-0EA5-6695060F63EE}" dt="2022-08-26T14:27:59.673" v="29" actId="20577"/>
        <pc:sldMkLst>
          <pc:docMk/>
          <pc:sldMk cId="807962408" sldId="268"/>
        </pc:sldMkLst>
        <pc:spChg chg="mod">
          <ac:chgData name="Pate , Ellie (COMMUNICATIONS &amp; MARKETING MANAGER)" userId="S::elliepate@barnsley.gov.uk::dc5744e6-317a-41f7-862f-d3333e805015" providerId="AD" clId="Web-{EF1CE3DD-64C6-43F9-0EA5-6695060F63EE}" dt="2022-08-26T14:27:23.719" v="19" actId="20577"/>
          <ac:spMkLst>
            <pc:docMk/>
            <pc:sldMk cId="807962408" sldId="268"/>
            <ac:spMk id="22" creationId="{B7DBCF25-1EB8-4458-B083-9F8535399D76}"/>
          </ac:spMkLst>
        </pc:spChg>
        <pc:spChg chg="mod">
          <ac:chgData name="Pate , Ellie (COMMUNICATIONS &amp; MARKETING MANAGER)" userId="S::elliepate@barnsley.gov.uk::dc5744e6-317a-41f7-862f-d3333e805015" providerId="AD" clId="Web-{EF1CE3DD-64C6-43F9-0EA5-6695060F63EE}" dt="2022-08-26T14:27:35.281" v="23" actId="20577"/>
          <ac:spMkLst>
            <pc:docMk/>
            <pc:sldMk cId="807962408" sldId="268"/>
            <ac:spMk id="24" creationId="{276D8513-FBC5-44D3-8E06-07AFEF82430C}"/>
          </ac:spMkLst>
        </pc:spChg>
        <pc:spChg chg="mod">
          <ac:chgData name="Pate , Ellie (COMMUNICATIONS &amp; MARKETING MANAGER)" userId="S::elliepate@barnsley.gov.uk::dc5744e6-317a-41f7-862f-d3333e805015" providerId="AD" clId="Web-{EF1CE3DD-64C6-43F9-0EA5-6695060F63EE}" dt="2022-08-26T14:27:48.063" v="26" actId="20577"/>
          <ac:spMkLst>
            <pc:docMk/>
            <pc:sldMk cId="807962408" sldId="268"/>
            <ac:spMk id="30" creationId="{4F33F796-1A1F-41C0-A7D5-28A3B97507B6}"/>
          </ac:spMkLst>
        </pc:spChg>
        <pc:spChg chg="mod">
          <ac:chgData name="Pate , Ellie (COMMUNICATIONS &amp; MARKETING MANAGER)" userId="S::elliepate@barnsley.gov.uk::dc5744e6-317a-41f7-862f-d3333e805015" providerId="AD" clId="Web-{EF1CE3DD-64C6-43F9-0EA5-6695060F63EE}" dt="2022-08-26T14:27:59.673" v="29" actId="20577"/>
          <ac:spMkLst>
            <pc:docMk/>
            <pc:sldMk cId="807962408" sldId="268"/>
            <ac:spMk id="32" creationId="{CAE1471A-51D2-40DB-83ED-30B94BFB6A53}"/>
          </ac:spMkLst>
        </pc:spChg>
      </pc:sldChg>
      <pc:sldChg chg="addCm">
        <pc:chgData name="Pate , Ellie (COMMUNICATIONS &amp; MARKETING MANAGER)" userId="S::elliepate@barnsley.gov.uk::dc5744e6-317a-41f7-862f-d3333e805015" providerId="AD" clId="Web-{EF1CE3DD-64C6-43F9-0EA5-6695060F63EE}" dt="2022-08-26T14:24:41.589" v="2"/>
        <pc:sldMkLst>
          <pc:docMk/>
          <pc:sldMk cId="4023401635" sldId="275"/>
        </pc:sldMkLst>
      </pc:sldChg>
      <pc:sldChg chg="modSp addCm">
        <pc:chgData name="Pate , Ellie (COMMUNICATIONS &amp; MARKETING MANAGER)" userId="S::elliepate@barnsley.gov.uk::dc5744e6-317a-41f7-862f-d3333e805015" providerId="AD" clId="Web-{EF1CE3DD-64C6-43F9-0EA5-6695060F63EE}" dt="2022-08-26T14:25:54.747" v="6"/>
        <pc:sldMkLst>
          <pc:docMk/>
          <pc:sldMk cId="3875856712" sldId="276"/>
        </pc:sldMkLst>
        <pc:graphicFrameChg chg="modGraphic">
          <ac:chgData name="Pate , Ellie (COMMUNICATIONS &amp; MARKETING MANAGER)" userId="S::elliepate@barnsley.gov.uk::dc5744e6-317a-41f7-862f-d3333e805015" providerId="AD" clId="Web-{EF1CE3DD-64C6-43F9-0EA5-6695060F63EE}" dt="2022-08-26T14:25:22.840" v="5" actId="20577"/>
          <ac:graphicFrameMkLst>
            <pc:docMk/>
            <pc:sldMk cId="3875856712" sldId="276"/>
            <ac:graphicFrameMk id="5" creationId="{B9A278F4-8FC2-A412-2D8F-0A501DEFD0C6}"/>
          </ac:graphicFrameMkLst>
        </pc:graphicFrameChg>
      </pc:sldChg>
      <pc:sldChg chg="modSp">
        <pc:chgData name="Pate , Ellie (COMMUNICATIONS &amp; MARKETING MANAGER)" userId="S::elliepate@barnsley.gov.uk::dc5744e6-317a-41f7-862f-d3333e805015" providerId="AD" clId="Web-{EF1CE3DD-64C6-43F9-0EA5-6695060F63EE}" dt="2022-08-26T14:29:11.534" v="60" actId="20577"/>
        <pc:sldMkLst>
          <pc:docMk/>
          <pc:sldMk cId="999243438" sldId="281"/>
        </pc:sldMkLst>
        <pc:spChg chg="mod">
          <ac:chgData name="Pate , Ellie (COMMUNICATIONS &amp; MARKETING MANAGER)" userId="S::elliepate@barnsley.gov.uk::dc5744e6-317a-41f7-862f-d3333e805015" providerId="AD" clId="Web-{EF1CE3DD-64C6-43F9-0EA5-6695060F63EE}" dt="2022-08-26T14:29:11.534" v="60" actId="20577"/>
          <ac:spMkLst>
            <pc:docMk/>
            <pc:sldMk cId="999243438" sldId="281"/>
            <ac:spMk id="3" creationId="{7A9A6124-7F9E-37D8-28DC-E05AC2DA5C85}"/>
          </ac:spMkLst>
        </pc:spChg>
      </pc:sldChg>
    </pc:docChg>
  </pc:docChgLst>
  <pc:docChgLst>
    <pc:chgData name="Baxter , Amy (PUBLIC HEALTH SENIOR PRACTITIONER)" userId="07d4c1ba-9b16-499d-b97c-2519a9537efc" providerId="ADAL" clId="{B5511A50-9EFA-4835-B64F-597F2F057528}"/>
    <pc:docChg chg="modSld">
      <pc:chgData name="Baxter , Amy (PUBLIC HEALTH SENIOR PRACTITIONER)" userId="07d4c1ba-9b16-499d-b97c-2519a9537efc" providerId="ADAL" clId="{B5511A50-9EFA-4835-B64F-597F2F057528}" dt="2022-08-23T15:33:47.395" v="7" actId="14100"/>
      <pc:docMkLst>
        <pc:docMk/>
      </pc:docMkLst>
      <pc:sldChg chg="modSp mod">
        <pc:chgData name="Baxter , Amy (PUBLIC HEALTH SENIOR PRACTITIONER)" userId="07d4c1ba-9b16-499d-b97c-2519a9537efc" providerId="ADAL" clId="{B5511A50-9EFA-4835-B64F-597F2F057528}" dt="2022-08-23T15:33:47.395" v="7" actId="14100"/>
        <pc:sldMkLst>
          <pc:docMk/>
          <pc:sldMk cId="3342672691" sldId="256"/>
        </pc:sldMkLst>
        <pc:spChg chg="mod">
          <ac:chgData name="Baxter , Amy (PUBLIC HEALTH SENIOR PRACTITIONER)" userId="07d4c1ba-9b16-499d-b97c-2519a9537efc" providerId="ADAL" clId="{B5511A50-9EFA-4835-B64F-597F2F057528}" dt="2022-08-23T15:33:47.395" v="7" actId="14100"/>
          <ac:spMkLst>
            <pc:docMk/>
            <pc:sldMk cId="3342672691" sldId="256"/>
            <ac:spMk id="3" creationId="{B01E35A6-2208-43D5-AFB7-624BBD675D19}"/>
          </ac:spMkLst>
        </pc:spChg>
      </pc:sldChg>
      <pc:sldChg chg="modSp">
        <pc:chgData name="Baxter , Amy (PUBLIC HEALTH SENIOR PRACTITIONER)" userId="07d4c1ba-9b16-499d-b97c-2519a9537efc" providerId="ADAL" clId="{B5511A50-9EFA-4835-B64F-597F2F057528}" dt="2022-08-23T15:33:14.531" v="4" actId="20577"/>
        <pc:sldMkLst>
          <pc:docMk/>
          <pc:sldMk cId="4023401635" sldId="275"/>
        </pc:sldMkLst>
        <pc:graphicFrameChg chg="mod">
          <ac:chgData name="Baxter , Amy (PUBLIC HEALTH SENIOR PRACTITIONER)" userId="07d4c1ba-9b16-499d-b97c-2519a9537efc" providerId="ADAL" clId="{B5511A50-9EFA-4835-B64F-597F2F057528}" dt="2022-08-23T15:33:14.531" v="4" actId="20577"/>
          <ac:graphicFrameMkLst>
            <pc:docMk/>
            <pc:sldMk cId="4023401635" sldId="275"/>
            <ac:graphicFrameMk id="5" creationId="{94131AE4-6967-D777-2BC5-648C80CDD7A6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B1D6C-E698-404A-B0A1-7DCC57917785}" type="doc">
      <dgm:prSet loTypeId="urn:microsoft.com/office/officeart/2018/5/layout/IconLeafLabel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97078F3-1A4F-4F1F-902F-5A3D114AF23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Let’s Hear Your Voice is a health and lifestyle survey. </a:t>
          </a:r>
          <a:endParaRPr lang="en-US" sz="14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Let’s Hear Your Voice is a health and lifestyle survey. &#10;"/>
        </a:ext>
      </dgm:extLst>
    </dgm:pt>
    <dgm:pt modelId="{A2BA0C14-9ADE-4BDC-B829-FD7A8ED628D5}" type="parTrans" cxnId="{0250AC36-5A71-4354-BBF7-AE7917B6FFB7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A2C78DF-6C64-430C-94AB-09FFA01FF4C9}" type="sibTrans" cxnId="{0250AC36-5A71-4354-BBF7-AE7917B6FFB7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F40088-A6D9-48F8-99B2-A46CA41A89C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Let’s Hear Your Voice will be completed by pupils in year 4, 6, 8, 10 and post 16 across Barnsley. </a:t>
          </a:r>
          <a:endParaRPr lang="en-US" sz="14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&#10;"/>
        </a:ext>
      </dgm:extLst>
    </dgm:pt>
    <dgm:pt modelId="{74CDE4E2-AF37-483C-9B4A-A37DF71006A8}" type="parTrans" cxnId="{5F18237B-7EAB-4299-9068-EE02F933109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D1C5E8F-4133-46AF-ACB4-1B8F66FE8C45}" type="sibTrans" cxnId="{5F18237B-7EAB-4299-9068-EE02F933109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EC68F7E-35BF-4EEF-9AA7-98E1C41C656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survey will ask you different questions about your health, things in your life, your school day, your safety and how you feel. </a:t>
          </a:r>
          <a:endParaRPr lang="en-US" sz="14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2B2A057-BABE-4C92-B6FD-ED0B89FA8BA8}" type="parTrans" cxnId="{F8AA8AC4-7354-4CD2-B1D4-AFE7FAB1167C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F7AB8B1-EFB3-4A56-864F-CAC34E1E4F5E}" type="sibTrans" cxnId="{F8AA8AC4-7354-4CD2-B1D4-AFE7FAB1167C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2E7CE20-E081-4C62-B432-047373B360F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This survey will go out every two years so you will probably see it again in the future! </a:t>
          </a:r>
          <a:endParaRPr lang="en-US" sz="14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04D85AF-05C9-48BC-90FC-DB552A8E43BC}" type="parTrans" cxnId="{E268EC20-9E27-4B2A-804A-9529F8350F45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7A04C10-6D8A-46C1-AA82-39799507FCE4}" type="sibTrans" cxnId="{E268EC20-9E27-4B2A-804A-9529F8350F45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C6A6F18-0BCF-428F-ACAB-269A56EC0AD0}" type="pres">
      <dgm:prSet presAssocID="{228B1D6C-E698-404A-B0A1-7DCC57917785}" presName="root" presStyleCnt="0">
        <dgm:presLayoutVars>
          <dgm:dir/>
          <dgm:resizeHandles val="exact"/>
        </dgm:presLayoutVars>
      </dgm:prSet>
      <dgm:spPr/>
    </dgm:pt>
    <dgm:pt modelId="{B4EA35BA-6578-4212-B1D0-6B7A357B96DC}" type="pres">
      <dgm:prSet presAssocID="{797078F3-1A4F-4F1F-902F-5A3D114AF232}" presName="compNode" presStyleCnt="0"/>
      <dgm:spPr/>
    </dgm:pt>
    <dgm:pt modelId="{37AEDC7E-DEAB-4A2E-BA49-6C61909AE060}" type="pres">
      <dgm:prSet presAssocID="{797078F3-1A4F-4F1F-902F-5A3D114AF232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088817A4-40B3-4C79-B764-E3E0ECD85614}" type="pres">
      <dgm:prSet presAssocID="{797078F3-1A4F-4F1F-902F-5A3D114AF23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Cartoon bee with megaphone"/>
        </a:ext>
      </dgm:extLst>
    </dgm:pt>
    <dgm:pt modelId="{03795EB0-2384-413D-AA9C-3BECF6D3B48D}" type="pres">
      <dgm:prSet presAssocID="{797078F3-1A4F-4F1F-902F-5A3D114AF232}" presName="spaceRect" presStyleCnt="0"/>
      <dgm:spPr/>
    </dgm:pt>
    <dgm:pt modelId="{03C79FBE-7A07-467A-B0C4-291CB0004C3D}" type="pres">
      <dgm:prSet presAssocID="{797078F3-1A4F-4F1F-902F-5A3D114AF232}" presName="textRect" presStyleLbl="revTx" presStyleIdx="0" presStyleCnt="4">
        <dgm:presLayoutVars>
          <dgm:chMax val="1"/>
          <dgm:chPref val="1"/>
        </dgm:presLayoutVars>
      </dgm:prSet>
      <dgm:spPr/>
    </dgm:pt>
    <dgm:pt modelId="{AB46FAE5-3CD8-4297-A40E-BFCF24B416DF}" type="pres">
      <dgm:prSet presAssocID="{DA2C78DF-6C64-430C-94AB-09FFA01FF4C9}" presName="sibTrans" presStyleCnt="0"/>
      <dgm:spPr/>
    </dgm:pt>
    <dgm:pt modelId="{308CD840-5735-499F-9A06-77D47F7DFF7A}" type="pres">
      <dgm:prSet presAssocID="{88F40088-A6D9-48F8-99B2-A46CA41A89C0}" presName="compNode" presStyleCnt="0"/>
      <dgm:spPr/>
    </dgm:pt>
    <dgm:pt modelId="{4D4C8CCE-77C2-4491-8E0B-C03C56A1ECE1}" type="pres">
      <dgm:prSet presAssocID="{88F40088-A6D9-48F8-99B2-A46CA41A89C0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920C602-CD2D-4C0C-9D6E-661A8E779CCC}" type="pres">
      <dgm:prSet presAssocID="{88F40088-A6D9-48F8-99B2-A46CA41A89C0}" presName="iconRect" presStyleLbl="node1" presStyleIdx="1" presStyleCnt="4" custScaleX="134299" custScaleY="12705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Curious Chicken"/>
        </a:ext>
      </dgm:extLst>
    </dgm:pt>
    <dgm:pt modelId="{51F3EEF6-A830-4E32-AF56-433CDEF3EDB9}" type="pres">
      <dgm:prSet presAssocID="{88F40088-A6D9-48F8-99B2-A46CA41A89C0}" presName="spaceRect" presStyleCnt="0"/>
      <dgm:spPr/>
    </dgm:pt>
    <dgm:pt modelId="{24ED44F1-5181-4E1E-A040-FF4C86061685}" type="pres">
      <dgm:prSet presAssocID="{88F40088-A6D9-48F8-99B2-A46CA41A89C0}" presName="textRect" presStyleLbl="revTx" presStyleIdx="1" presStyleCnt="4">
        <dgm:presLayoutVars>
          <dgm:chMax val="1"/>
          <dgm:chPref val="1"/>
        </dgm:presLayoutVars>
      </dgm:prSet>
      <dgm:spPr/>
    </dgm:pt>
    <dgm:pt modelId="{356CCAAA-98C6-4274-9B44-CC7FFFE5701C}" type="pres">
      <dgm:prSet presAssocID="{3D1C5E8F-4133-46AF-ACB4-1B8F66FE8C45}" presName="sibTrans" presStyleCnt="0"/>
      <dgm:spPr/>
    </dgm:pt>
    <dgm:pt modelId="{952C9517-55DA-4B2C-B5B0-2DBA367E43C4}" type="pres">
      <dgm:prSet presAssocID="{4EC68F7E-35BF-4EEF-9AA7-98E1C41C6564}" presName="compNode" presStyleCnt="0"/>
      <dgm:spPr/>
    </dgm:pt>
    <dgm:pt modelId="{43FA6C7A-291C-424C-96DF-58D945784B66}" type="pres">
      <dgm:prSet presAssocID="{4EC68F7E-35BF-4EEF-9AA7-98E1C41C6564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EA36E7F-7E9F-4E6C-ACFA-C3764511241B}" type="pres">
      <dgm:prSet presAssocID="{4EC68F7E-35BF-4EEF-9AA7-98E1C41C6564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Bee"/>
        </a:ext>
      </dgm:extLst>
    </dgm:pt>
    <dgm:pt modelId="{79D90729-757A-4F0D-B783-0D7A3FDAAB13}" type="pres">
      <dgm:prSet presAssocID="{4EC68F7E-35BF-4EEF-9AA7-98E1C41C6564}" presName="spaceRect" presStyleCnt="0"/>
      <dgm:spPr/>
    </dgm:pt>
    <dgm:pt modelId="{C0930F63-33EC-4959-880F-A022966FADF4}" type="pres">
      <dgm:prSet presAssocID="{4EC68F7E-35BF-4EEF-9AA7-98E1C41C6564}" presName="textRect" presStyleLbl="revTx" presStyleIdx="2" presStyleCnt="4">
        <dgm:presLayoutVars>
          <dgm:chMax val="1"/>
          <dgm:chPref val="1"/>
        </dgm:presLayoutVars>
      </dgm:prSet>
      <dgm:spPr/>
    </dgm:pt>
    <dgm:pt modelId="{1AE0CDC2-BCE3-4C7B-BB14-55CA7D9326FF}" type="pres">
      <dgm:prSet presAssocID="{2F7AB8B1-EFB3-4A56-864F-CAC34E1E4F5E}" presName="sibTrans" presStyleCnt="0"/>
      <dgm:spPr/>
    </dgm:pt>
    <dgm:pt modelId="{58BD9155-CAED-4AB4-8A22-69ED85C2DFB9}" type="pres">
      <dgm:prSet presAssocID="{62E7CE20-E081-4C62-B432-047373B360FD}" presName="compNode" presStyleCnt="0"/>
      <dgm:spPr/>
    </dgm:pt>
    <dgm:pt modelId="{01615FE9-0047-413B-9C21-CA8CA25FDEC6}" type="pres">
      <dgm:prSet presAssocID="{62E7CE20-E081-4C62-B432-047373B360FD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626A7A0-4C1F-4350-9B36-7D874F001BF9}" type="pres">
      <dgm:prSet presAssocID="{62E7CE20-E081-4C62-B432-047373B360FD}" presName="icon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alarm clock face"/>
        </a:ext>
      </dgm:extLst>
    </dgm:pt>
    <dgm:pt modelId="{BF501F31-FF41-4586-8BD6-094C789BD212}" type="pres">
      <dgm:prSet presAssocID="{62E7CE20-E081-4C62-B432-047373B360FD}" presName="spaceRect" presStyleCnt="0"/>
      <dgm:spPr/>
    </dgm:pt>
    <dgm:pt modelId="{DCE35652-E0DC-421E-819D-2AEE586F8263}" type="pres">
      <dgm:prSet presAssocID="{62E7CE20-E081-4C62-B432-047373B360F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B3D500C-C9C2-491D-92D1-D75F7BC823CB}" type="presOf" srcId="{797078F3-1A4F-4F1F-902F-5A3D114AF232}" destId="{03C79FBE-7A07-467A-B0C4-291CB0004C3D}" srcOrd="0" destOrd="0" presId="urn:microsoft.com/office/officeart/2018/5/layout/IconLeafLabelList"/>
    <dgm:cxn modelId="{65A8B30F-42DB-4F90-8A7A-429B783F93DB}" type="presOf" srcId="{228B1D6C-E698-404A-B0A1-7DCC57917785}" destId="{EC6A6F18-0BCF-428F-ACAB-269A56EC0AD0}" srcOrd="0" destOrd="0" presId="urn:microsoft.com/office/officeart/2018/5/layout/IconLeafLabelList"/>
    <dgm:cxn modelId="{E268EC20-9E27-4B2A-804A-9529F8350F45}" srcId="{228B1D6C-E698-404A-B0A1-7DCC57917785}" destId="{62E7CE20-E081-4C62-B432-047373B360FD}" srcOrd="3" destOrd="0" parTransId="{404D85AF-05C9-48BC-90FC-DB552A8E43BC}" sibTransId="{77A04C10-6D8A-46C1-AA82-39799507FCE4}"/>
    <dgm:cxn modelId="{0250AC36-5A71-4354-BBF7-AE7917B6FFB7}" srcId="{228B1D6C-E698-404A-B0A1-7DCC57917785}" destId="{797078F3-1A4F-4F1F-902F-5A3D114AF232}" srcOrd="0" destOrd="0" parTransId="{A2BA0C14-9ADE-4BDC-B829-FD7A8ED628D5}" sibTransId="{DA2C78DF-6C64-430C-94AB-09FFA01FF4C9}"/>
    <dgm:cxn modelId="{5F18237B-7EAB-4299-9068-EE02F933109E}" srcId="{228B1D6C-E698-404A-B0A1-7DCC57917785}" destId="{88F40088-A6D9-48F8-99B2-A46CA41A89C0}" srcOrd="1" destOrd="0" parTransId="{74CDE4E2-AF37-483C-9B4A-A37DF71006A8}" sibTransId="{3D1C5E8F-4133-46AF-ACB4-1B8F66FE8C45}"/>
    <dgm:cxn modelId="{0BF189B3-8C43-46DC-9AA5-9C8C68236E1A}" type="presOf" srcId="{88F40088-A6D9-48F8-99B2-A46CA41A89C0}" destId="{24ED44F1-5181-4E1E-A040-FF4C86061685}" srcOrd="0" destOrd="0" presId="urn:microsoft.com/office/officeart/2018/5/layout/IconLeafLabelList"/>
    <dgm:cxn modelId="{4B7990C2-A0E2-4ED6-A8D4-CCFE99675215}" type="presOf" srcId="{62E7CE20-E081-4C62-B432-047373B360FD}" destId="{DCE35652-E0DC-421E-819D-2AEE586F8263}" srcOrd="0" destOrd="0" presId="urn:microsoft.com/office/officeart/2018/5/layout/IconLeafLabelList"/>
    <dgm:cxn modelId="{F8AA8AC4-7354-4CD2-B1D4-AFE7FAB1167C}" srcId="{228B1D6C-E698-404A-B0A1-7DCC57917785}" destId="{4EC68F7E-35BF-4EEF-9AA7-98E1C41C6564}" srcOrd="2" destOrd="0" parTransId="{12B2A057-BABE-4C92-B6FD-ED0B89FA8BA8}" sibTransId="{2F7AB8B1-EFB3-4A56-864F-CAC34E1E4F5E}"/>
    <dgm:cxn modelId="{5D91F8F1-7728-45BD-8FF0-D4E9403C03DE}" type="presOf" srcId="{4EC68F7E-35BF-4EEF-9AA7-98E1C41C6564}" destId="{C0930F63-33EC-4959-880F-A022966FADF4}" srcOrd="0" destOrd="0" presId="urn:microsoft.com/office/officeart/2018/5/layout/IconLeafLabelList"/>
    <dgm:cxn modelId="{94555F5E-141B-4590-B5D6-8A9910884F66}" type="presParOf" srcId="{EC6A6F18-0BCF-428F-ACAB-269A56EC0AD0}" destId="{B4EA35BA-6578-4212-B1D0-6B7A357B96DC}" srcOrd="0" destOrd="0" presId="urn:microsoft.com/office/officeart/2018/5/layout/IconLeafLabelList"/>
    <dgm:cxn modelId="{8F2D7584-9A9D-4F5D-9C21-1F34029BD1EF}" type="presParOf" srcId="{B4EA35BA-6578-4212-B1D0-6B7A357B96DC}" destId="{37AEDC7E-DEAB-4A2E-BA49-6C61909AE060}" srcOrd="0" destOrd="0" presId="urn:microsoft.com/office/officeart/2018/5/layout/IconLeafLabelList"/>
    <dgm:cxn modelId="{EB1391DD-9D51-4ED3-9AF3-0E0D2B179F3C}" type="presParOf" srcId="{B4EA35BA-6578-4212-B1D0-6B7A357B96DC}" destId="{088817A4-40B3-4C79-B764-E3E0ECD85614}" srcOrd="1" destOrd="0" presId="urn:microsoft.com/office/officeart/2018/5/layout/IconLeafLabelList"/>
    <dgm:cxn modelId="{915D4AFF-1E4D-441A-9A15-32F536409404}" type="presParOf" srcId="{B4EA35BA-6578-4212-B1D0-6B7A357B96DC}" destId="{03795EB0-2384-413D-AA9C-3BECF6D3B48D}" srcOrd="2" destOrd="0" presId="urn:microsoft.com/office/officeart/2018/5/layout/IconLeafLabelList"/>
    <dgm:cxn modelId="{342D4E13-D09F-455E-BE77-0DD5B0101578}" type="presParOf" srcId="{B4EA35BA-6578-4212-B1D0-6B7A357B96DC}" destId="{03C79FBE-7A07-467A-B0C4-291CB0004C3D}" srcOrd="3" destOrd="0" presId="urn:microsoft.com/office/officeart/2018/5/layout/IconLeafLabelList"/>
    <dgm:cxn modelId="{DC220642-8914-4BFF-A92A-8B5CFB23488A}" type="presParOf" srcId="{EC6A6F18-0BCF-428F-ACAB-269A56EC0AD0}" destId="{AB46FAE5-3CD8-4297-A40E-BFCF24B416DF}" srcOrd="1" destOrd="0" presId="urn:microsoft.com/office/officeart/2018/5/layout/IconLeafLabelList"/>
    <dgm:cxn modelId="{F0A18B06-AD26-406D-B64D-3D832C12AAD2}" type="presParOf" srcId="{EC6A6F18-0BCF-428F-ACAB-269A56EC0AD0}" destId="{308CD840-5735-499F-9A06-77D47F7DFF7A}" srcOrd="2" destOrd="0" presId="urn:microsoft.com/office/officeart/2018/5/layout/IconLeafLabelList"/>
    <dgm:cxn modelId="{BF1CBEFC-B3B9-4CB5-995E-9CC4111FD622}" type="presParOf" srcId="{308CD840-5735-499F-9A06-77D47F7DFF7A}" destId="{4D4C8CCE-77C2-4491-8E0B-C03C56A1ECE1}" srcOrd="0" destOrd="0" presId="urn:microsoft.com/office/officeart/2018/5/layout/IconLeafLabelList"/>
    <dgm:cxn modelId="{EB50EF22-8A59-475C-AA0F-7698B42BFEA7}" type="presParOf" srcId="{308CD840-5735-499F-9A06-77D47F7DFF7A}" destId="{3920C602-CD2D-4C0C-9D6E-661A8E779CCC}" srcOrd="1" destOrd="0" presId="urn:microsoft.com/office/officeart/2018/5/layout/IconLeafLabelList"/>
    <dgm:cxn modelId="{71C59248-9C39-4C36-82A3-66CF659BC2A4}" type="presParOf" srcId="{308CD840-5735-499F-9A06-77D47F7DFF7A}" destId="{51F3EEF6-A830-4E32-AF56-433CDEF3EDB9}" srcOrd="2" destOrd="0" presId="urn:microsoft.com/office/officeart/2018/5/layout/IconLeafLabelList"/>
    <dgm:cxn modelId="{39646CB3-4646-4B73-BA6D-645A2B5975A5}" type="presParOf" srcId="{308CD840-5735-499F-9A06-77D47F7DFF7A}" destId="{24ED44F1-5181-4E1E-A040-FF4C86061685}" srcOrd="3" destOrd="0" presId="urn:microsoft.com/office/officeart/2018/5/layout/IconLeafLabelList"/>
    <dgm:cxn modelId="{B64B41C4-29FD-400E-856F-854F8CA6D641}" type="presParOf" srcId="{EC6A6F18-0BCF-428F-ACAB-269A56EC0AD0}" destId="{356CCAAA-98C6-4274-9B44-CC7FFFE5701C}" srcOrd="3" destOrd="0" presId="urn:microsoft.com/office/officeart/2018/5/layout/IconLeafLabelList"/>
    <dgm:cxn modelId="{AE5BCFDE-2BB1-4CBD-B074-8FF2DE87CF73}" type="presParOf" srcId="{EC6A6F18-0BCF-428F-ACAB-269A56EC0AD0}" destId="{952C9517-55DA-4B2C-B5B0-2DBA367E43C4}" srcOrd="4" destOrd="0" presId="urn:microsoft.com/office/officeart/2018/5/layout/IconLeafLabelList"/>
    <dgm:cxn modelId="{272CE279-3A95-4937-86A2-01842D9E2A69}" type="presParOf" srcId="{952C9517-55DA-4B2C-B5B0-2DBA367E43C4}" destId="{43FA6C7A-291C-424C-96DF-58D945784B66}" srcOrd="0" destOrd="0" presId="urn:microsoft.com/office/officeart/2018/5/layout/IconLeafLabelList"/>
    <dgm:cxn modelId="{54CC8C3F-F2CA-4600-B8DA-58412CD65E9B}" type="presParOf" srcId="{952C9517-55DA-4B2C-B5B0-2DBA367E43C4}" destId="{7EA36E7F-7E9F-4E6C-ACFA-C3764511241B}" srcOrd="1" destOrd="0" presId="urn:microsoft.com/office/officeart/2018/5/layout/IconLeafLabelList"/>
    <dgm:cxn modelId="{5593C13E-9FB0-431C-B768-30C4A9387EF8}" type="presParOf" srcId="{952C9517-55DA-4B2C-B5B0-2DBA367E43C4}" destId="{79D90729-757A-4F0D-B783-0D7A3FDAAB13}" srcOrd="2" destOrd="0" presId="urn:microsoft.com/office/officeart/2018/5/layout/IconLeafLabelList"/>
    <dgm:cxn modelId="{F2BAD19B-77B2-4B57-A279-B29A385FF592}" type="presParOf" srcId="{952C9517-55DA-4B2C-B5B0-2DBA367E43C4}" destId="{C0930F63-33EC-4959-880F-A022966FADF4}" srcOrd="3" destOrd="0" presId="urn:microsoft.com/office/officeart/2018/5/layout/IconLeafLabelList"/>
    <dgm:cxn modelId="{B1C1CEA7-45F4-4D17-A710-6657E6411BEA}" type="presParOf" srcId="{EC6A6F18-0BCF-428F-ACAB-269A56EC0AD0}" destId="{1AE0CDC2-BCE3-4C7B-BB14-55CA7D9326FF}" srcOrd="5" destOrd="0" presId="urn:microsoft.com/office/officeart/2018/5/layout/IconLeafLabelList"/>
    <dgm:cxn modelId="{556F1FDD-BC9B-4FFF-9C4F-389645198EA6}" type="presParOf" srcId="{EC6A6F18-0BCF-428F-ACAB-269A56EC0AD0}" destId="{58BD9155-CAED-4AB4-8A22-69ED85C2DFB9}" srcOrd="6" destOrd="0" presId="urn:microsoft.com/office/officeart/2018/5/layout/IconLeafLabelList"/>
    <dgm:cxn modelId="{5C4776F9-870A-4863-8833-F8FDFC2ED022}" type="presParOf" srcId="{58BD9155-CAED-4AB4-8A22-69ED85C2DFB9}" destId="{01615FE9-0047-413B-9C21-CA8CA25FDEC6}" srcOrd="0" destOrd="0" presId="urn:microsoft.com/office/officeart/2018/5/layout/IconLeafLabelList"/>
    <dgm:cxn modelId="{75C7474E-5BE9-46AE-B735-83A2A7A248CE}" type="presParOf" srcId="{58BD9155-CAED-4AB4-8A22-69ED85C2DFB9}" destId="{A626A7A0-4C1F-4350-9B36-7D874F001BF9}" srcOrd="1" destOrd="0" presId="urn:microsoft.com/office/officeart/2018/5/layout/IconLeafLabelList"/>
    <dgm:cxn modelId="{3ACCEBDF-48BB-432E-BB38-5E17751F0B7D}" type="presParOf" srcId="{58BD9155-CAED-4AB4-8A22-69ED85C2DFB9}" destId="{BF501F31-FF41-4586-8BD6-094C789BD212}" srcOrd="2" destOrd="0" presId="urn:microsoft.com/office/officeart/2018/5/layout/IconLeafLabelList"/>
    <dgm:cxn modelId="{FD95567C-11A5-434F-80EA-149EDFD8E90F}" type="presParOf" srcId="{58BD9155-CAED-4AB4-8A22-69ED85C2DFB9}" destId="{DCE35652-E0DC-421E-819D-2AEE586F826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AD9713-4DFA-4ADC-8C64-E0C2DA8331C1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837DD92-146E-4EF5-999E-D1B6F632CED6}">
      <dgm:prSet/>
      <dgm:spPr/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 want to understand what is going on in the lives of children and young people so that we can do our best to help you live happy healthy lives.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We want to understand what is going on in the lives of children and young people so that we can do our best to help you live happy healthy lives.&#10;"/>
        </a:ext>
      </dgm:extLst>
    </dgm:pt>
    <dgm:pt modelId="{35E0B0C5-E336-498F-9044-ED614D39655A}" type="parTrans" cxnId="{F82FD771-44A2-41BD-BA47-4F97CDF28E4B}">
      <dgm:prSet/>
      <dgm:spPr/>
      <dgm:t>
        <a:bodyPr/>
        <a:lstStyle/>
        <a:p>
          <a:endParaRPr lang="en-US"/>
        </a:p>
      </dgm:t>
    </dgm:pt>
    <dgm:pt modelId="{0F86C52B-BCE4-42D9-99C5-C8BCAD8F011E}" type="sibTrans" cxnId="{F82FD771-44A2-41BD-BA47-4F97CDF28E4B}">
      <dgm:prSet/>
      <dgm:spPr/>
      <dgm:t>
        <a:bodyPr/>
        <a:lstStyle/>
        <a:p>
          <a:endParaRPr lang="en-US"/>
        </a:p>
      </dgm:t>
    </dgm:pt>
    <dgm:pt modelId="{1D0152BE-D1E5-490F-BAA4-0A5ED143A3F4}">
      <dgm:prSet/>
      <dgm:spPr/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Your school and other organisations can use the information from the survey to help support you in the best way they can.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D9D4910-B1E7-4E09-A570-E394B229E30D}" type="parTrans" cxnId="{427DD44F-7D90-420C-BCCD-704EF773C1D8}">
      <dgm:prSet/>
      <dgm:spPr/>
      <dgm:t>
        <a:bodyPr/>
        <a:lstStyle/>
        <a:p>
          <a:endParaRPr lang="en-US"/>
        </a:p>
      </dgm:t>
    </dgm:pt>
    <dgm:pt modelId="{C5D43F06-6269-4F38-AD06-4A2ED5C07B77}" type="sibTrans" cxnId="{427DD44F-7D90-420C-BCCD-704EF773C1D8}">
      <dgm:prSet/>
      <dgm:spPr/>
      <dgm:t>
        <a:bodyPr/>
        <a:lstStyle/>
        <a:p>
          <a:endParaRPr lang="en-US"/>
        </a:p>
      </dgm:t>
    </dgm:pt>
    <dgm:pt modelId="{C77439E4-6415-4D48-A6CF-63581BDF357C}">
      <dgm:prSet/>
      <dgm:spPr/>
      <dgm:t>
        <a:bodyPr/>
        <a:lstStyle/>
        <a:p>
          <a:pPr rtl="0"/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By answering the questions it will give you a chance for your voice to be heard about the things that matter to you. 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605C267-617E-42F9-AFBE-55823CE0DDA7}" type="parTrans" cxnId="{E8DE7187-E235-42C6-9DA2-4D9BA73F5F92}">
      <dgm:prSet/>
      <dgm:spPr/>
      <dgm:t>
        <a:bodyPr/>
        <a:lstStyle/>
        <a:p>
          <a:endParaRPr lang="en-US"/>
        </a:p>
      </dgm:t>
    </dgm:pt>
    <dgm:pt modelId="{BFDE62D7-4A1D-4D98-B468-E5E60B2A1B2F}" type="sibTrans" cxnId="{E8DE7187-E235-42C6-9DA2-4D9BA73F5F92}">
      <dgm:prSet/>
      <dgm:spPr/>
      <dgm:t>
        <a:bodyPr/>
        <a:lstStyle/>
        <a:p>
          <a:endParaRPr lang="en-US"/>
        </a:p>
      </dgm:t>
    </dgm:pt>
    <dgm:pt modelId="{768F2958-1812-4CC3-9DD9-41537B7B8310}">
      <dgm:prSet/>
      <dgm:spPr/>
      <dgm:t>
        <a:bodyPr/>
        <a:lstStyle/>
        <a:p>
          <a:pPr rtl="0"/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survey will help us to understand any issues in Barnsley and we can then work hard to address them. 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43F5160-EF6F-4D3D-BA78-557CA5B15CF0}" type="parTrans" cxnId="{F247D98D-020D-4B2A-81D2-69ECFB5DE3FD}">
      <dgm:prSet/>
      <dgm:spPr/>
      <dgm:t>
        <a:bodyPr/>
        <a:lstStyle/>
        <a:p>
          <a:endParaRPr lang="en-US"/>
        </a:p>
      </dgm:t>
    </dgm:pt>
    <dgm:pt modelId="{4FB34AC5-40C5-44F3-B687-31D411BDB185}" type="sibTrans" cxnId="{F247D98D-020D-4B2A-81D2-69ECFB5DE3FD}">
      <dgm:prSet/>
      <dgm:spPr/>
      <dgm:t>
        <a:bodyPr/>
        <a:lstStyle/>
        <a:p>
          <a:endParaRPr lang="en-US"/>
        </a:p>
      </dgm:t>
    </dgm:pt>
    <dgm:pt modelId="{F5CBC219-5382-420A-A820-82536153B64C}" type="pres">
      <dgm:prSet presAssocID="{7FAD9713-4DFA-4ADC-8C64-E0C2DA8331C1}" presName="outerComposite" presStyleCnt="0">
        <dgm:presLayoutVars>
          <dgm:chMax val="5"/>
          <dgm:dir/>
          <dgm:resizeHandles val="exact"/>
        </dgm:presLayoutVars>
      </dgm:prSet>
      <dgm:spPr/>
    </dgm:pt>
    <dgm:pt modelId="{1F78DEEE-F7CE-4A73-A003-E35BF5B601B7}" type="pres">
      <dgm:prSet presAssocID="{7FAD9713-4DFA-4ADC-8C64-E0C2DA8331C1}" presName="dummyMaxCanvas" presStyleCnt="0">
        <dgm:presLayoutVars/>
      </dgm:prSet>
      <dgm:spPr/>
    </dgm:pt>
    <dgm:pt modelId="{3746C2B0-C912-4B6E-8FA4-918305F53635}" type="pres">
      <dgm:prSet presAssocID="{7FAD9713-4DFA-4ADC-8C64-E0C2DA8331C1}" presName="FourNodes_1" presStyleLbl="node1" presStyleIdx="0" presStyleCnt="4" custLinFactNeighborX="485" custLinFactNeighborY="2096">
        <dgm:presLayoutVars>
          <dgm:bulletEnabled val="1"/>
        </dgm:presLayoutVars>
      </dgm:prSet>
      <dgm:spPr/>
    </dgm:pt>
    <dgm:pt modelId="{DE0CE948-B442-47D2-8A2F-8AB658B2CEDF}" type="pres">
      <dgm:prSet presAssocID="{7FAD9713-4DFA-4ADC-8C64-E0C2DA8331C1}" presName="FourNodes_2" presStyleLbl="node1" presStyleIdx="1" presStyleCnt="4">
        <dgm:presLayoutVars>
          <dgm:bulletEnabled val="1"/>
        </dgm:presLayoutVars>
      </dgm:prSet>
      <dgm:spPr/>
    </dgm:pt>
    <dgm:pt modelId="{BEF3F908-569C-483A-ADA4-28E9E0659393}" type="pres">
      <dgm:prSet presAssocID="{7FAD9713-4DFA-4ADC-8C64-E0C2DA8331C1}" presName="FourNodes_3" presStyleLbl="node1" presStyleIdx="2" presStyleCnt="4">
        <dgm:presLayoutVars>
          <dgm:bulletEnabled val="1"/>
        </dgm:presLayoutVars>
      </dgm:prSet>
      <dgm:spPr/>
    </dgm:pt>
    <dgm:pt modelId="{31AFE8F0-CF89-46B2-98A6-44BE1B592B37}" type="pres">
      <dgm:prSet presAssocID="{7FAD9713-4DFA-4ADC-8C64-E0C2DA8331C1}" presName="FourNodes_4" presStyleLbl="node1" presStyleIdx="3" presStyleCnt="4">
        <dgm:presLayoutVars>
          <dgm:bulletEnabled val="1"/>
        </dgm:presLayoutVars>
      </dgm:prSet>
      <dgm:spPr/>
    </dgm:pt>
    <dgm:pt modelId="{C847C7D6-3428-4617-876F-A402C1FE90B2}" type="pres">
      <dgm:prSet presAssocID="{7FAD9713-4DFA-4ADC-8C64-E0C2DA8331C1}" presName="FourConn_1-2" presStyleLbl="fgAccFollowNode1" presStyleIdx="0" presStyleCnt="3">
        <dgm:presLayoutVars>
          <dgm:bulletEnabled val="1"/>
        </dgm:presLayoutVars>
      </dgm:prSet>
      <dgm:spPr/>
    </dgm:pt>
    <dgm:pt modelId="{C5E6AD28-A21C-4B4F-BF78-E30413864BC7}" type="pres">
      <dgm:prSet presAssocID="{7FAD9713-4DFA-4ADC-8C64-E0C2DA8331C1}" presName="FourConn_2-3" presStyleLbl="fgAccFollowNode1" presStyleIdx="1" presStyleCnt="3">
        <dgm:presLayoutVars>
          <dgm:bulletEnabled val="1"/>
        </dgm:presLayoutVars>
      </dgm:prSet>
      <dgm:spPr/>
    </dgm:pt>
    <dgm:pt modelId="{015F3560-A612-41A6-862F-A482FD201D69}" type="pres">
      <dgm:prSet presAssocID="{7FAD9713-4DFA-4ADC-8C64-E0C2DA8331C1}" presName="FourConn_3-4" presStyleLbl="fgAccFollowNode1" presStyleIdx="2" presStyleCnt="3">
        <dgm:presLayoutVars>
          <dgm:bulletEnabled val="1"/>
        </dgm:presLayoutVars>
      </dgm:prSet>
      <dgm:spPr/>
    </dgm:pt>
    <dgm:pt modelId="{7F1D9BA0-1191-4294-B284-B95CDBF45E99}" type="pres">
      <dgm:prSet presAssocID="{7FAD9713-4DFA-4ADC-8C64-E0C2DA8331C1}" presName="FourNodes_1_text" presStyleLbl="node1" presStyleIdx="3" presStyleCnt="4">
        <dgm:presLayoutVars>
          <dgm:bulletEnabled val="1"/>
        </dgm:presLayoutVars>
      </dgm:prSet>
      <dgm:spPr/>
    </dgm:pt>
    <dgm:pt modelId="{BCF756EE-11FF-4DB8-8B36-A83D927206EB}" type="pres">
      <dgm:prSet presAssocID="{7FAD9713-4DFA-4ADC-8C64-E0C2DA8331C1}" presName="FourNodes_2_text" presStyleLbl="node1" presStyleIdx="3" presStyleCnt="4">
        <dgm:presLayoutVars>
          <dgm:bulletEnabled val="1"/>
        </dgm:presLayoutVars>
      </dgm:prSet>
      <dgm:spPr/>
    </dgm:pt>
    <dgm:pt modelId="{311D3EF6-6370-4788-A4DA-E1D76C098325}" type="pres">
      <dgm:prSet presAssocID="{7FAD9713-4DFA-4ADC-8C64-E0C2DA8331C1}" presName="FourNodes_3_text" presStyleLbl="node1" presStyleIdx="3" presStyleCnt="4">
        <dgm:presLayoutVars>
          <dgm:bulletEnabled val="1"/>
        </dgm:presLayoutVars>
      </dgm:prSet>
      <dgm:spPr/>
    </dgm:pt>
    <dgm:pt modelId="{76BB8483-9464-47EA-A830-77874253B648}" type="pres">
      <dgm:prSet presAssocID="{7FAD9713-4DFA-4ADC-8C64-E0C2DA8331C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08CCA1A-C63A-49B6-92C5-ED15FB2F877D}" type="presOf" srcId="{0837DD92-146E-4EF5-999E-D1B6F632CED6}" destId="{7F1D9BA0-1191-4294-B284-B95CDBF45E99}" srcOrd="1" destOrd="0" presId="urn:microsoft.com/office/officeart/2005/8/layout/vProcess5"/>
    <dgm:cxn modelId="{5E29053E-909E-4C12-A887-3FD5CD43F16F}" type="presOf" srcId="{BFDE62D7-4A1D-4D98-B468-E5E60B2A1B2F}" destId="{015F3560-A612-41A6-862F-A482FD201D69}" srcOrd="0" destOrd="0" presId="urn:microsoft.com/office/officeart/2005/8/layout/vProcess5"/>
    <dgm:cxn modelId="{D494B15D-4338-45E1-98F5-52F3F6C1C066}" type="presOf" srcId="{768F2958-1812-4CC3-9DD9-41537B7B8310}" destId="{76BB8483-9464-47EA-A830-77874253B648}" srcOrd="1" destOrd="0" presId="urn:microsoft.com/office/officeart/2005/8/layout/vProcess5"/>
    <dgm:cxn modelId="{35EE6E61-D3DF-4298-9F4C-C0A8DE475807}" type="presOf" srcId="{1D0152BE-D1E5-490F-BAA4-0A5ED143A3F4}" destId="{BCF756EE-11FF-4DB8-8B36-A83D927206EB}" srcOrd="1" destOrd="0" presId="urn:microsoft.com/office/officeart/2005/8/layout/vProcess5"/>
    <dgm:cxn modelId="{3BD04F63-3ED2-4613-81EF-33AE74C07723}" type="presOf" srcId="{1D0152BE-D1E5-490F-BAA4-0A5ED143A3F4}" destId="{DE0CE948-B442-47D2-8A2F-8AB658B2CEDF}" srcOrd="0" destOrd="0" presId="urn:microsoft.com/office/officeart/2005/8/layout/vProcess5"/>
    <dgm:cxn modelId="{82076766-80E8-4A0A-BE39-12973CDA29C2}" type="presOf" srcId="{0837DD92-146E-4EF5-999E-D1B6F632CED6}" destId="{3746C2B0-C912-4B6E-8FA4-918305F53635}" srcOrd="0" destOrd="0" presId="urn:microsoft.com/office/officeart/2005/8/layout/vProcess5"/>
    <dgm:cxn modelId="{0541FC4A-1A9E-430C-B3E9-E91D9C64B8A0}" type="presOf" srcId="{C77439E4-6415-4D48-A6CF-63581BDF357C}" destId="{BEF3F908-569C-483A-ADA4-28E9E0659393}" srcOrd="0" destOrd="0" presId="urn:microsoft.com/office/officeart/2005/8/layout/vProcess5"/>
    <dgm:cxn modelId="{427DD44F-7D90-420C-BCCD-704EF773C1D8}" srcId="{7FAD9713-4DFA-4ADC-8C64-E0C2DA8331C1}" destId="{1D0152BE-D1E5-490F-BAA4-0A5ED143A3F4}" srcOrd="1" destOrd="0" parTransId="{FD9D4910-B1E7-4E09-A570-E394B229E30D}" sibTransId="{C5D43F06-6269-4F38-AD06-4A2ED5C07B77}"/>
    <dgm:cxn modelId="{E802B970-8A80-4FAF-BA57-1074613C3EE1}" type="presOf" srcId="{C77439E4-6415-4D48-A6CF-63581BDF357C}" destId="{311D3EF6-6370-4788-A4DA-E1D76C098325}" srcOrd="1" destOrd="0" presId="urn:microsoft.com/office/officeart/2005/8/layout/vProcess5"/>
    <dgm:cxn modelId="{F82FD771-44A2-41BD-BA47-4F97CDF28E4B}" srcId="{7FAD9713-4DFA-4ADC-8C64-E0C2DA8331C1}" destId="{0837DD92-146E-4EF5-999E-D1B6F632CED6}" srcOrd="0" destOrd="0" parTransId="{35E0B0C5-E336-498F-9044-ED614D39655A}" sibTransId="{0F86C52B-BCE4-42D9-99C5-C8BCAD8F011E}"/>
    <dgm:cxn modelId="{C34B9958-60A6-4468-9957-56BD604DCE71}" type="presOf" srcId="{0F86C52B-BCE4-42D9-99C5-C8BCAD8F011E}" destId="{C847C7D6-3428-4617-876F-A402C1FE90B2}" srcOrd="0" destOrd="0" presId="urn:microsoft.com/office/officeart/2005/8/layout/vProcess5"/>
    <dgm:cxn modelId="{91DB9D78-97BA-4C87-9A4D-124EBE3F60BE}" type="presOf" srcId="{7FAD9713-4DFA-4ADC-8C64-E0C2DA8331C1}" destId="{F5CBC219-5382-420A-A820-82536153B64C}" srcOrd="0" destOrd="0" presId="urn:microsoft.com/office/officeart/2005/8/layout/vProcess5"/>
    <dgm:cxn modelId="{E8DE7187-E235-42C6-9DA2-4D9BA73F5F92}" srcId="{7FAD9713-4DFA-4ADC-8C64-E0C2DA8331C1}" destId="{C77439E4-6415-4D48-A6CF-63581BDF357C}" srcOrd="2" destOrd="0" parTransId="{0605C267-617E-42F9-AFBE-55823CE0DDA7}" sibTransId="{BFDE62D7-4A1D-4D98-B468-E5E60B2A1B2F}"/>
    <dgm:cxn modelId="{F247D98D-020D-4B2A-81D2-69ECFB5DE3FD}" srcId="{7FAD9713-4DFA-4ADC-8C64-E0C2DA8331C1}" destId="{768F2958-1812-4CC3-9DD9-41537B7B8310}" srcOrd="3" destOrd="0" parTransId="{D43F5160-EF6F-4D3D-BA78-557CA5B15CF0}" sibTransId="{4FB34AC5-40C5-44F3-B687-31D411BDB185}"/>
    <dgm:cxn modelId="{E8DD45C3-D243-41D6-9765-03176D5C34E9}" type="presOf" srcId="{768F2958-1812-4CC3-9DD9-41537B7B8310}" destId="{31AFE8F0-CF89-46B2-98A6-44BE1B592B37}" srcOrd="0" destOrd="0" presId="urn:microsoft.com/office/officeart/2005/8/layout/vProcess5"/>
    <dgm:cxn modelId="{4E8E39E8-8AB0-41D9-9EDC-B633066275B1}" type="presOf" srcId="{C5D43F06-6269-4F38-AD06-4A2ED5C07B77}" destId="{C5E6AD28-A21C-4B4F-BF78-E30413864BC7}" srcOrd="0" destOrd="0" presId="urn:microsoft.com/office/officeart/2005/8/layout/vProcess5"/>
    <dgm:cxn modelId="{64662873-A83E-44E5-A99E-A165C1D96D96}" type="presParOf" srcId="{F5CBC219-5382-420A-A820-82536153B64C}" destId="{1F78DEEE-F7CE-4A73-A003-E35BF5B601B7}" srcOrd="0" destOrd="0" presId="urn:microsoft.com/office/officeart/2005/8/layout/vProcess5"/>
    <dgm:cxn modelId="{AA1BBB62-EE1B-4263-A34C-0E6E1E491DB3}" type="presParOf" srcId="{F5CBC219-5382-420A-A820-82536153B64C}" destId="{3746C2B0-C912-4B6E-8FA4-918305F53635}" srcOrd="1" destOrd="0" presId="urn:microsoft.com/office/officeart/2005/8/layout/vProcess5"/>
    <dgm:cxn modelId="{D25F3EEF-7428-4529-9B36-EFD519827D1B}" type="presParOf" srcId="{F5CBC219-5382-420A-A820-82536153B64C}" destId="{DE0CE948-B442-47D2-8A2F-8AB658B2CEDF}" srcOrd="2" destOrd="0" presId="urn:microsoft.com/office/officeart/2005/8/layout/vProcess5"/>
    <dgm:cxn modelId="{3C75CFAA-3652-42F7-B2BE-2E4F22D5F04E}" type="presParOf" srcId="{F5CBC219-5382-420A-A820-82536153B64C}" destId="{BEF3F908-569C-483A-ADA4-28E9E0659393}" srcOrd="3" destOrd="0" presId="urn:microsoft.com/office/officeart/2005/8/layout/vProcess5"/>
    <dgm:cxn modelId="{277B8002-FAB4-4374-A1A2-BD6693A9470F}" type="presParOf" srcId="{F5CBC219-5382-420A-A820-82536153B64C}" destId="{31AFE8F0-CF89-46B2-98A6-44BE1B592B37}" srcOrd="4" destOrd="0" presId="urn:microsoft.com/office/officeart/2005/8/layout/vProcess5"/>
    <dgm:cxn modelId="{64BC6F7D-E298-433F-8CD0-52A3E8E453C9}" type="presParOf" srcId="{F5CBC219-5382-420A-A820-82536153B64C}" destId="{C847C7D6-3428-4617-876F-A402C1FE90B2}" srcOrd="5" destOrd="0" presId="urn:microsoft.com/office/officeart/2005/8/layout/vProcess5"/>
    <dgm:cxn modelId="{7379BB65-5832-4343-82EE-B5F8361BF78E}" type="presParOf" srcId="{F5CBC219-5382-420A-A820-82536153B64C}" destId="{C5E6AD28-A21C-4B4F-BF78-E30413864BC7}" srcOrd="6" destOrd="0" presId="urn:microsoft.com/office/officeart/2005/8/layout/vProcess5"/>
    <dgm:cxn modelId="{142A0CE3-03C6-4B5B-93CC-DA2E0EC2C7FC}" type="presParOf" srcId="{F5CBC219-5382-420A-A820-82536153B64C}" destId="{015F3560-A612-41A6-862F-A482FD201D69}" srcOrd="7" destOrd="0" presId="urn:microsoft.com/office/officeart/2005/8/layout/vProcess5"/>
    <dgm:cxn modelId="{7EEF36DA-7ECF-4B32-B105-3E182CBB3FAA}" type="presParOf" srcId="{F5CBC219-5382-420A-A820-82536153B64C}" destId="{7F1D9BA0-1191-4294-B284-B95CDBF45E99}" srcOrd="8" destOrd="0" presId="urn:microsoft.com/office/officeart/2005/8/layout/vProcess5"/>
    <dgm:cxn modelId="{585CFD40-FD6B-4B3D-98C5-4874A60A416D}" type="presParOf" srcId="{F5CBC219-5382-420A-A820-82536153B64C}" destId="{BCF756EE-11FF-4DB8-8B36-A83D927206EB}" srcOrd="9" destOrd="0" presId="urn:microsoft.com/office/officeart/2005/8/layout/vProcess5"/>
    <dgm:cxn modelId="{FAF10264-95D5-4443-8399-E70887EED0D8}" type="presParOf" srcId="{F5CBC219-5382-420A-A820-82536153B64C}" destId="{311D3EF6-6370-4788-A4DA-E1D76C098325}" srcOrd="10" destOrd="0" presId="urn:microsoft.com/office/officeart/2005/8/layout/vProcess5"/>
    <dgm:cxn modelId="{C732CC58-7DFE-475A-B273-961EDFE65560}" type="presParOf" srcId="{F5CBC219-5382-420A-A820-82536153B64C}" destId="{76BB8483-9464-47EA-A830-77874253B64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9BDFB1-10D7-42EC-A7DB-AF373333BFF9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8098E2B-B226-435D-A89B-E33B9125B6F0}">
      <dgm:prSet/>
      <dgm:spPr/>
      <dgm:t>
        <a:bodyPr/>
        <a:lstStyle/>
        <a:p>
          <a:pPr rtl="0"/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survey will ask you questions on different topics such as physical activity, relationships, hobbies, feelings. 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The survey will ask you questions on different topics such as physical activity, relationships, hobbies, feelings. &#10;"/>
        </a:ext>
      </dgm:extLst>
    </dgm:pt>
    <dgm:pt modelId="{45C38B8C-5725-424A-B4D5-CA611E300D04}" type="parTrans" cxnId="{E136F76E-C2D1-465E-9118-536C24768E70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251ADDE-381C-4A09-B8A1-D220E5E2EE2B}" type="sibTrans" cxnId="{E136F76E-C2D1-465E-9118-536C24768E70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56B0970-60A0-4343-A423-9FDBBFE29CAF}">
      <dgm:prSet/>
      <dgm:spPr/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It is not a test there are no right or wrong answers.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8EACA52-BED6-467A-AC0D-981E5DF1AE6F}" type="parTrans" cxnId="{0017EBE6-47B4-4337-A63F-2A56F5AFB4F8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7015613-8C01-4A8C-8764-EB84994F2D23}" type="sibTrans" cxnId="{0017EBE6-47B4-4337-A63F-2A56F5AFB4F8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8728C90-FB0A-486C-98F4-615AA2127621}">
      <dgm:prSet/>
      <dgm:spPr/>
      <dgm:t>
        <a:bodyPr/>
        <a:lstStyle/>
        <a:p>
          <a:pPr rtl="0"/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Please ask for help if you get stuck. 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422A60F-3C55-448B-8B10-FFD19E481A88}" type="parTrans" cxnId="{EBA41CDB-EA12-47DA-9A71-4ADAE06C893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F502EA-86FE-4E92-ACF9-357C629FC94B}" type="sibTrans" cxnId="{EBA41CDB-EA12-47DA-9A71-4ADAE06C893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45CB662-EC81-4BCF-BCD8-CE46785351F6}">
      <dgm:prSet/>
      <dgm:spPr/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Please answer honestly.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ABBAC8F-A587-41D7-ADDE-1A8610D6AF9D}" type="parTrans" cxnId="{8955D8F4-771A-4D3D-A62C-98256699BD8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34BF3FD-8988-406A-B238-BC041F7B08B7}" type="sibTrans" cxnId="{8955D8F4-771A-4D3D-A62C-98256699BD8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FB7318-531B-4C5C-B1E4-43268DB66F32}" type="pres">
      <dgm:prSet presAssocID="{B49BDFB1-10D7-42EC-A7DB-AF373333BFF9}" presName="outerComposite" presStyleCnt="0">
        <dgm:presLayoutVars>
          <dgm:chMax val="5"/>
          <dgm:dir/>
          <dgm:resizeHandles val="exact"/>
        </dgm:presLayoutVars>
      </dgm:prSet>
      <dgm:spPr/>
    </dgm:pt>
    <dgm:pt modelId="{1AD31797-09B7-43CB-AF09-19DFB10985D4}" type="pres">
      <dgm:prSet presAssocID="{B49BDFB1-10D7-42EC-A7DB-AF373333BFF9}" presName="dummyMaxCanvas" presStyleCnt="0">
        <dgm:presLayoutVars/>
      </dgm:prSet>
      <dgm:spPr/>
    </dgm:pt>
    <dgm:pt modelId="{34194847-52C2-4D66-BF6D-F2056D4FEF36}" type="pres">
      <dgm:prSet presAssocID="{B49BDFB1-10D7-42EC-A7DB-AF373333BFF9}" presName="FourNodes_1" presStyleLbl="node1" presStyleIdx="0" presStyleCnt="4">
        <dgm:presLayoutVars>
          <dgm:bulletEnabled val="1"/>
        </dgm:presLayoutVars>
      </dgm:prSet>
      <dgm:spPr/>
    </dgm:pt>
    <dgm:pt modelId="{3F7F1074-976C-4E4B-8AB7-0461B8F33266}" type="pres">
      <dgm:prSet presAssocID="{B49BDFB1-10D7-42EC-A7DB-AF373333BFF9}" presName="FourNodes_2" presStyleLbl="node1" presStyleIdx="1" presStyleCnt="4">
        <dgm:presLayoutVars>
          <dgm:bulletEnabled val="1"/>
        </dgm:presLayoutVars>
      </dgm:prSet>
      <dgm:spPr/>
    </dgm:pt>
    <dgm:pt modelId="{ABE8D2B6-F19B-4953-9E41-8C0A3D11E1F1}" type="pres">
      <dgm:prSet presAssocID="{B49BDFB1-10D7-42EC-A7DB-AF373333BFF9}" presName="FourNodes_3" presStyleLbl="node1" presStyleIdx="2" presStyleCnt="4">
        <dgm:presLayoutVars>
          <dgm:bulletEnabled val="1"/>
        </dgm:presLayoutVars>
      </dgm:prSet>
      <dgm:spPr/>
    </dgm:pt>
    <dgm:pt modelId="{5411259F-B835-4A8B-8705-0EC708A9EBBC}" type="pres">
      <dgm:prSet presAssocID="{B49BDFB1-10D7-42EC-A7DB-AF373333BFF9}" presName="FourNodes_4" presStyleLbl="node1" presStyleIdx="3" presStyleCnt="4">
        <dgm:presLayoutVars>
          <dgm:bulletEnabled val="1"/>
        </dgm:presLayoutVars>
      </dgm:prSet>
      <dgm:spPr/>
    </dgm:pt>
    <dgm:pt modelId="{CEBF1C22-F9CE-411F-99B2-A9D1C3DD0BB1}" type="pres">
      <dgm:prSet presAssocID="{B49BDFB1-10D7-42EC-A7DB-AF373333BFF9}" presName="FourConn_1-2" presStyleLbl="fgAccFollowNode1" presStyleIdx="0" presStyleCnt="3">
        <dgm:presLayoutVars>
          <dgm:bulletEnabled val="1"/>
        </dgm:presLayoutVars>
      </dgm:prSet>
      <dgm:spPr/>
    </dgm:pt>
    <dgm:pt modelId="{F0A57559-F0CE-41A3-8249-F164C7E2C6FF}" type="pres">
      <dgm:prSet presAssocID="{B49BDFB1-10D7-42EC-A7DB-AF373333BFF9}" presName="FourConn_2-3" presStyleLbl="fgAccFollowNode1" presStyleIdx="1" presStyleCnt="3">
        <dgm:presLayoutVars>
          <dgm:bulletEnabled val="1"/>
        </dgm:presLayoutVars>
      </dgm:prSet>
      <dgm:spPr/>
    </dgm:pt>
    <dgm:pt modelId="{D061BF78-3EFF-44D6-896D-180A5A1FCD19}" type="pres">
      <dgm:prSet presAssocID="{B49BDFB1-10D7-42EC-A7DB-AF373333BFF9}" presName="FourConn_3-4" presStyleLbl="fgAccFollowNode1" presStyleIdx="2" presStyleCnt="3">
        <dgm:presLayoutVars>
          <dgm:bulletEnabled val="1"/>
        </dgm:presLayoutVars>
      </dgm:prSet>
      <dgm:spPr/>
    </dgm:pt>
    <dgm:pt modelId="{8D2B9023-B7D3-45CF-A2DE-FF563FA2D010}" type="pres">
      <dgm:prSet presAssocID="{B49BDFB1-10D7-42EC-A7DB-AF373333BFF9}" presName="FourNodes_1_text" presStyleLbl="node1" presStyleIdx="3" presStyleCnt="4">
        <dgm:presLayoutVars>
          <dgm:bulletEnabled val="1"/>
        </dgm:presLayoutVars>
      </dgm:prSet>
      <dgm:spPr/>
    </dgm:pt>
    <dgm:pt modelId="{35C98F13-3D7A-4E2F-BA7A-29D0406C1E3C}" type="pres">
      <dgm:prSet presAssocID="{B49BDFB1-10D7-42EC-A7DB-AF373333BFF9}" presName="FourNodes_2_text" presStyleLbl="node1" presStyleIdx="3" presStyleCnt="4">
        <dgm:presLayoutVars>
          <dgm:bulletEnabled val="1"/>
        </dgm:presLayoutVars>
      </dgm:prSet>
      <dgm:spPr/>
    </dgm:pt>
    <dgm:pt modelId="{53910E67-63C7-4C72-A072-A2625D11068A}" type="pres">
      <dgm:prSet presAssocID="{B49BDFB1-10D7-42EC-A7DB-AF373333BFF9}" presName="FourNodes_3_text" presStyleLbl="node1" presStyleIdx="3" presStyleCnt="4">
        <dgm:presLayoutVars>
          <dgm:bulletEnabled val="1"/>
        </dgm:presLayoutVars>
      </dgm:prSet>
      <dgm:spPr/>
    </dgm:pt>
    <dgm:pt modelId="{21364A92-088E-4984-BC35-6D8E09D9AAE2}" type="pres">
      <dgm:prSet presAssocID="{B49BDFB1-10D7-42EC-A7DB-AF373333BFF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C97BF01-76AA-4E9C-8D3C-D44747C79F2C}" type="presOf" srcId="{B49BDFB1-10D7-42EC-A7DB-AF373333BFF9}" destId="{18FB7318-531B-4C5C-B1E4-43268DB66F32}" srcOrd="0" destOrd="0" presId="urn:microsoft.com/office/officeart/2005/8/layout/vProcess5"/>
    <dgm:cxn modelId="{9F25592A-2A29-4B17-A253-66D6A758608A}" type="presOf" srcId="{445CB662-EC81-4BCF-BCD8-CE46785351F6}" destId="{5411259F-B835-4A8B-8705-0EC708A9EBBC}" srcOrd="0" destOrd="0" presId="urn:microsoft.com/office/officeart/2005/8/layout/vProcess5"/>
    <dgm:cxn modelId="{C63DFB45-5BBD-4387-BE0C-C9D3D535A79D}" type="presOf" srcId="{58728C90-FB0A-486C-98F4-615AA2127621}" destId="{53910E67-63C7-4C72-A072-A2625D11068A}" srcOrd="1" destOrd="0" presId="urn:microsoft.com/office/officeart/2005/8/layout/vProcess5"/>
    <dgm:cxn modelId="{C5BAC848-20B2-4229-BFD1-6A4F5FAEB883}" type="presOf" srcId="{EAF502EA-86FE-4E92-ACF9-357C629FC94B}" destId="{D061BF78-3EFF-44D6-896D-180A5A1FCD19}" srcOrd="0" destOrd="0" presId="urn:microsoft.com/office/officeart/2005/8/layout/vProcess5"/>
    <dgm:cxn modelId="{F6CBA84D-41B3-4D9A-A9B3-924B3878463C}" type="presOf" srcId="{38098E2B-B226-435D-A89B-E33B9125B6F0}" destId="{34194847-52C2-4D66-BF6D-F2056D4FEF36}" srcOrd="0" destOrd="0" presId="urn:microsoft.com/office/officeart/2005/8/layout/vProcess5"/>
    <dgm:cxn modelId="{E136F76E-C2D1-465E-9118-536C24768E70}" srcId="{B49BDFB1-10D7-42EC-A7DB-AF373333BFF9}" destId="{38098E2B-B226-435D-A89B-E33B9125B6F0}" srcOrd="0" destOrd="0" parTransId="{45C38B8C-5725-424A-B4D5-CA611E300D04}" sibTransId="{9251ADDE-381C-4A09-B8A1-D220E5E2EE2B}"/>
    <dgm:cxn modelId="{8E4EB251-9121-46E0-9F2A-55C5770825FE}" type="presOf" srcId="{445CB662-EC81-4BCF-BCD8-CE46785351F6}" destId="{21364A92-088E-4984-BC35-6D8E09D9AAE2}" srcOrd="1" destOrd="0" presId="urn:microsoft.com/office/officeart/2005/8/layout/vProcess5"/>
    <dgm:cxn modelId="{0064578D-5175-4A52-9E67-7DFC48D0E855}" type="presOf" srcId="{58728C90-FB0A-486C-98F4-615AA2127621}" destId="{ABE8D2B6-F19B-4953-9E41-8C0A3D11E1F1}" srcOrd="0" destOrd="0" presId="urn:microsoft.com/office/officeart/2005/8/layout/vProcess5"/>
    <dgm:cxn modelId="{A32CBB94-2075-428D-AD4A-6D93E9D1B4EA}" type="presOf" srcId="{F7015613-8C01-4A8C-8764-EB84994F2D23}" destId="{F0A57559-F0CE-41A3-8249-F164C7E2C6FF}" srcOrd="0" destOrd="0" presId="urn:microsoft.com/office/officeart/2005/8/layout/vProcess5"/>
    <dgm:cxn modelId="{561883AC-8CB0-4790-823A-31A6B0C6CDF1}" type="presOf" srcId="{656B0970-60A0-4343-A423-9FDBBFE29CAF}" destId="{35C98F13-3D7A-4E2F-BA7A-29D0406C1E3C}" srcOrd="1" destOrd="0" presId="urn:microsoft.com/office/officeart/2005/8/layout/vProcess5"/>
    <dgm:cxn modelId="{EBA41CDB-EA12-47DA-9A71-4ADAE06C8932}" srcId="{B49BDFB1-10D7-42EC-A7DB-AF373333BFF9}" destId="{58728C90-FB0A-486C-98F4-615AA2127621}" srcOrd="2" destOrd="0" parTransId="{B422A60F-3C55-448B-8B10-FFD19E481A88}" sibTransId="{EAF502EA-86FE-4E92-ACF9-357C629FC94B}"/>
    <dgm:cxn modelId="{64488ADC-1870-4970-8034-447265E0F46E}" type="presOf" srcId="{9251ADDE-381C-4A09-B8A1-D220E5E2EE2B}" destId="{CEBF1C22-F9CE-411F-99B2-A9D1C3DD0BB1}" srcOrd="0" destOrd="0" presId="urn:microsoft.com/office/officeart/2005/8/layout/vProcess5"/>
    <dgm:cxn modelId="{64A4A5E4-0D65-4372-90AA-888438231D52}" type="presOf" srcId="{38098E2B-B226-435D-A89B-E33B9125B6F0}" destId="{8D2B9023-B7D3-45CF-A2DE-FF563FA2D010}" srcOrd="1" destOrd="0" presId="urn:microsoft.com/office/officeart/2005/8/layout/vProcess5"/>
    <dgm:cxn modelId="{0017EBE6-47B4-4337-A63F-2A56F5AFB4F8}" srcId="{B49BDFB1-10D7-42EC-A7DB-AF373333BFF9}" destId="{656B0970-60A0-4343-A423-9FDBBFE29CAF}" srcOrd="1" destOrd="0" parTransId="{68EACA52-BED6-467A-AC0D-981E5DF1AE6F}" sibTransId="{F7015613-8C01-4A8C-8764-EB84994F2D23}"/>
    <dgm:cxn modelId="{8955D8F4-771A-4D3D-A62C-98256699BD8F}" srcId="{B49BDFB1-10D7-42EC-A7DB-AF373333BFF9}" destId="{445CB662-EC81-4BCF-BCD8-CE46785351F6}" srcOrd="3" destOrd="0" parTransId="{1ABBAC8F-A587-41D7-ADDE-1A8610D6AF9D}" sibTransId="{034BF3FD-8988-406A-B238-BC041F7B08B7}"/>
    <dgm:cxn modelId="{150D7CFD-D0D2-4588-A0DD-4CB8F9943116}" type="presOf" srcId="{656B0970-60A0-4343-A423-9FDBBFE29CAF}" destId="{3F7F1074-976C-4E4B-8AB7-0461B8F33266}" srcOrd="0" destOrd="0" presId="urn:microsoft.com/office/officeart/2005/8/layout/vProcess5"/>
    <dgm:cxn modelId="{18428CF8-FEB9-40B9-8AA8-207EB0EA7B4C}" type="presParOf" srcId="{18FB7318-531B-4C5C-B1E4-43268DB66F32}" destId="{1AD31797-09B7-43CB-AF09-19DFB10985D4}" srcOrd="0" destOrd="0" presId="urn:microsoft.com/office/officeart/2005/8/layout/vProcess5"/>
    <dgm:cxn modelId="{6FD58F8B-BCE8-4714-A526-B4C9CD9F555D}" type="presParOf" srcId="{18FB7318-531B-4C5C-B1E4-43268DB66F32}" destId="{34194847-52C2-4D66-BF6D-F2056D4FEF36}" srcOrd="1" destOrd="0" presId="urn:microsoft.com/office/officeart/2005/8/layout/vProcess5"/>
    <dgm:cxn modelId="{B8AB484A-D979-42CA-9DB7-CEC8B58E84E6}" type="presParOf" srcId="{18FB7318-531B-4C5C-B1E4-43268DB66F32}" destId="{3F7F1074-976C-4E4B-8AB7-0461B8F33266}" srcOrd="2" destOrd="0" presId="urn:microsoft.com/office/officeart/2005/8/layout/vProcess5"/>
    <dgm:cxn modelId="{904EA632-43EF-496A-9CC9-4A1D21BE9F14}" type="presParOf" srcId="{18FB7318-531B-4C5C-B1E4-43268DB66F32}" destId="{ABE8D2B6-F19B-4953-9E41-8C0A3D11E1F1}" srcOrd="3" destOrd="0" presId="urn:microsoft.com/office/officeart/2005/8/layout/vProcess5"/>
    <dgm:cxn modelId="{3C29789B-CD18-47A1-8467-9F2557EF077B}" type="presParOf" srcId="{18FB7318-531B-4C5C-B1E4-43268DB66F32}" destId="{5411259F-B835-4A8B-8705-0EC708A9EBBC}" srcOrd="4" destOrd="0" presId="urn:microsoft.com/office/officeart/2005/8/layout/vProcess5"/>
    <dgm:cxn modelId="{F84239BF-6C89-468E-8A18-0C6008FD0FC7}" type="presParOf" srcId="{18FB7318-531B-4C5C-B1E4-43268DB66F32}" destId="{CEBF1C22-F9CE-411F-99B2-A9D1C3DD0BB1}" srcOrd="5" destOrd="0" presId="urn:microsoft.com/office/officeart/2005/8/layout/vProcess5"/>
    <dgm:cxn modelId="{18D7EB5F-1652-480C-B33D-FA5AA8B2226D}" type="presParOf" srcId="{18FB7318-531B-4C5C-B1E4-43268DB66F32}" destId="{F0A57559-F0CE-41A3-8249-F164C7E2C6FF}" srcOrd="6" destOrd="0" presId="urn:microsoft.com/office/officeart/2005/8/layout/vProcess5"/>
    <dgm:cxn modelId="{0F5F9DF6-28FC-45C2-97A2-94DBA26E5625}" type="presParOf" srcId="{18FB7318-531B-4C5C-B1E4-43268DB66F32}" destId="{D061BF78-3EFF-44D6-896D-180A5A1FCD19}" srcOrd="7" destOrd="0" presId="urn:microsoft.com/office/officeart/2005/8/layout/vProcess5"/>
    <dgm:cxn modelId="{A6205012-0ABD-408D-B9C4-08F5D2F8315C}" type="presParOf" srcId="{18FB7318-531B-4C5C-B1E4-43268DB66F32}" destId="{8D2B9023-B7D3-45CF-A2DE-FF563FA2D010}" srcOrd="8" destOrd="0" presId="urn:microsoft.com/office/officeart/2005/8/layout/vProcess5"/>
    <dgm:cxn modelId="{60B2C370-3447-443A-9D99-9A52597C7DC4}" type="presParOf" srcId="{18FB7318-531B-4C5C-B1E4-43268DB66F32}" destId="{35C98F13-3D7A-4E2F-BA7A-29D0406C1E3C}" srcOrd="9" destOrd="0" presId="urn:microsoft.com/office/officeart/2005/8/layout/vProcess5"/>
    <dgm:cxn modelId="{6E582062-A7E8-4D54-AE5E-7FC3501E675B}" type="presParOf" srcId="{18FB7318-531B-4C5C-B1E4-43268DB66F32}" destId="{53910E67-63C7-4C72-A072-A2625D11068A}" srcOrd="10" destOrd="0" presId="urn:microsoft.com/office/officeart/2005/8/layout/vProcess5"/>
    <dgm:cxn modelId="{90D7626D-0968-4077-9A3E-F150D60285F7}" type="presParOf" srcId="{18FB7318-531B-4C5C-B1E4-43268DB66F32}" destId="{21364A92-088E-4984-BC35-6D8E09D9AAE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9BDFB1-10D7-42EC-A7DB-AF373333BFF9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8098E2B-B226-435D-A89B-E33B9125B6F0}">
      <dgm:prSet/>
      <dgm:spPr/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None of the questions need you to write anything. They are all multiple choice questions.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5C38B8C-5725-424A-B4D5-CA611E300D04}" type="parTrans" cxnId="{E136F76E-C2D1-465E-9118-536C24768E70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251ADDE-381C-4A09-B8A1-D220E5E2EE2B}" type="sibTrans" cxnId="{E136F76E-C2D1-465E-9118-536C24768E70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56B0970-60A0-4343-A423-9FDBBFE29CAF}">
      <dgm:prSet/>
      <dgm:spPr/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There are two styles of question: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8EACA52-BED6-467A-AC0D-981E5DF1AE6F}" type="parTrans" cxnId="{0017EBE6-47B4-4337-A63F-2A56F5AFB4F8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7015613-8C01-4A8C-8764-EB84994F2D23}" type="sibTrans" cxnId="{0017EBE6-47B4-4337-A63F-2A56F5AFB4F8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8728C90-FB0A-486C-98F4-615AA2127621}">
      <dgm:prSet/>
      <dgm:spPr/>
      <dgm:t>
        <a:bodyPr/>
        <a:lstStyle/>
        <a:p>
          <a:pPr rtl="0"/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multiple-choice question (where you select one or more answers), and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422A60F-3C55-448B-8B10-FFD19E481A88}" type="parTrans" cxnId="{EBA41CDB-EA12-47DA-9A71-4ADAE06C893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F502EA-86FE-4E92-ACF9-357C629FC94B}" type="sibTrans" cxnId="{EBA41CDB-EA12-47DA-9A71-4ADAE06C893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45CB662-EC81-4BCF-BCD8-CE46785351F6}">
      <dgm:prSet/>
      <dgm:spPr/>
      <dgm:t>
        <a:bodyPr/>
        <a:lstStyle/>
        <a:p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sliding scale question.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ABBAC8F-A587-41D7-ADDE-1A8610D6AF9D}" type="parTrans" cxnId="{8955D8F4-771A-4D3D-A62C-98256699BD8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34BF3FD-8988-406A-B238-BC041F7B08B7}" type="sibTrans" cxnId="{8955D8F4-771A-4D3D-A62C-98256699BD8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FB7318-531B-4C5C-B1E4-43268DB66F32}" type="pres">
      <dgm:prSet presAssocID="{B49BDFB1-10D7-42EC-A7DB-AF373333BFF9}" presName="outerComposite" presStyleCnt="0">
        <dgm:presLayoutVars>
          <dgm:chMax val="5"/>
          <dgm:dir/>
          <dgm:resizeHandles val="exact"/>
        </dgm:presLayoutVars>
      </dgm:prSet>
      <dgm:spPr/>
    </dgm:pt>
    <dgm:pt modelId="{1AD31797-09B7-43CB-AF09-19DFB10985D4}" type="pres">
      <dgm:prSet presAssocID="{B49BDFB1-10D7-42EC-A7DB-AF373333BFF9}" presName="dummyMaxCanvas" presStyleCnt="0">
        <dgm:presLayoutVars/>
      </dgm:prSet>
      <dgm:spPr/>
    </dgm:pt>
    <dgm:pt modelId="{34194847-52C2-4D66-BF6D-F2056D4FEF36}" type="pres">
      <dgm:prSet presAssocID="{B49BDFB1-10D7-42EC-A7DB-AF373333BFF9}" presName="FourNodes_1" presStyleLbl="node1" presStyleIdx="0" presStyleCnt="4" custLinFactNeighborX="0" custLinFactNeighborY="1680">
        <dgm:presLayoutVars>
          <dgm:bulletEnabled val="1"/>
        </dgm:presLayoutVars>
      </dgm:prSet>
      <dgm:spPr/>
    </dgm:pt>
    <dgm:pt modelId="{3F7F1074-976C-4E4B-8AB7-0461B8F33266}" type="pres">
      <dgm:prSet presAssocID="{B49BDFB1-10D7-42EC-A7DB-AF373333BFF9}" presName="FourNodes_2" presStyleLbl="node1" presStyleIdx="1" presStyleCnt="4">
        <dgm:presLayoutVars>
          <dgm:bulletEnabled val="1"/>
        </dgm:presLayoutVars>
      </dgm:prSet>
      <dgm:spPr/>
    </dgm:pt>
    <dgm:pt modelId="{ABE8D2B6-F19B-4953-9E41-8C0A3D11E1F1}" type="pres">
      <dgm:prSet presAssocID="{B49BDFB1-10D7-42EC-A7DB-AF373333BFF9}" presName="FourNodes_3" presStyleLbl="node1" presStyleIdx="2" presStyleCnt="4">
        <dgm:presLayoutVars>
          <dgm:bulletEnabled val="1"/>
        </dgm:presLayoutVars>
      </dgm:prSet>
      <dgm:spPr/>
    </dgm:pt>
    <dgm:pt modelId="{5411259F-B835-4A8B-8705-0EC708A9EBBC}" type="pres">
      <dgm:prSet presAssocID="{B49BDFB1-10D7-42EC-A7DB-AF373333BFF9}" presName="FourNodes_4" presStyleLbl="node1" presStyleIdx="3" presStyleCnt="4">
        <dgm:presLayoutVars>
          <dgm:bulletEnabled val="1"/>
        </dgm:presLayoutVars>
      </dgm:prSet>
      <dgm:spPr/>
    </dgm:pt>
    <dgm:pt modelId="{CEBF1C22-F9CE-411F-99B2-A9D1C3DD0BB1}" type="pres">
      <dgm:prSet presAssocID="{B49BDFB1-10D7-42EC-A7DB-AF373333BFF9}" presName="FourConn_1-2" presStyleLbl="fgAccFollowNode1" presStyleIdx="0" presStyleCnt="3">
        <dgm:presLayoutVars>
          <dgm:bulletEnabled val="1"/>
        </dgm:presLayoutVars>
      </dgm:prSet>
      <dgm:spPr/>
    </dgm:pt>
    <dgm:pt modelId="{F0A57559-F0CE-41A3-8249-F164C7E2C6FF}" type="pres">
      <dgm:prSet presAssocID="{B49BDFB1-10D7-42EC-A7DB-AF373333BFF9}" presName="FourConn_2-3" presStyleLbl="fgAccFollowNode1" presStyleIdx="1" presStyleCnt="3">
        <dgm:presLayoutVars>
          <dgm:bulletEnabled val="1"/>
        </dgm:presLayoutVars>
      </dgm:prSet>
      <dgm:spPr/>
    </dgm:pt>
    <dgm:pt modelId="{D061BF78-3EFF-44D6-896D-180A5A1FCD19}" type="pres">
      <dgm:prSet presAssocID="{B49BDFB1-10D7-42EC-A7DB-AF373333BFF9}" presName="FourConn_3-4" presStyleLbl="fgAccFollowNode1" presStyleIdx="2" presStyleCnt="3">
        <dgm:presLayoutVars>
          <dgm:bulletEnabled val="1"/>
        </dgm:presLayoutVars>
      </dgm:prSet>
      <dgm:spPr/>
    </dgm:pt>
    <dgm:pt modelId="{8D2B9023-B7D3-45CF-A2DE-FF563FA2D010}" type="pres">
      <dgm:prSet presAssocID="{B49BDFB1-10D7-42EC-A7DB-AF373333BFF9}" presName="FourNodes_1_text" presStyleLbl="node1" presStyleIdx="3" presStyleCnt="4">
        <dgm:presLayoutVars>
          <dgm:bulletEnabled val="1"/>
        </dgm:presLayoutVars>
      </dgm:prSet>
      <dgm:spPr/>
    </dgm:pt>
    <dgm:pt modelId="{35C98F13-3D7A-4E2F-BA7A-29D0406C1E3C}" type="pres">
      <dgm:prSet presAssocID="{B49BDFB1-10D7-42EC-A7DB-AF373333BFF9}" presName="FourNodes_2_text" presStyleLbl="node1" presStyleIdx="3" presStyleCnt="4">
        <dgm:presLayoutVars>
          <dgm:bulletEnabled val="1"/>
        </dgm:presLayoutVars>
      </dgm:prSet>
      <dgm:spPr/>
    </dgm:pt>
    <dgm:pt modelId="{53910E67-63C7-4C72-A072-A2625D11068A}" type="pres">
      <dgm:prSet presAssocID="{B49BDFB1-10D7-42EC-A7DB-AF373333BFF9}" presName="FourNodes_3_text" presStyleLbl="node1" presStyleIdx="3" presStyleCnt="4">
        <dgm:presLayoutVars>
          <dgm:bulletEnabled val="1"/>
        </dgm:presLayoutVars>
      </dgm:prSet>
      <dgm:spPr/>
    </dgm:pt>
    <dgm:pt modelId="{21364A92-088E-4984-BC35-6D8E09D9AAE2}" type="pres">
      <dgm:prSet presAssocID="{B49BDFB1-10D7-42EC-A7DB-AF373333BFF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C97BF01-76AA-4E9C-8D3C-D44747C79F2C}" type="presOf" srcId="{B49BDFB1-10D7-42EC-A7DB-AF373333BFF9}" destId="{18FB7318-531B-4C5C-B1E4-43268DB66F32}" srcOrd="0" destOrd="0" presId="urn:microsoft.com/office/officeart/2005/8/layout/vProcess5"/>
    <dgm:cxn modelId="{9F25592A-2A29-4B17-A253-66D6A758608A}" type="presOf" srcId="{445CB662-EC81-4BCF-BCD8-CE46785351F6}" destId="{5411259F-B835-4A8B-8705-0EC708A9EBBC}" srcOrd="0" destOrd="0" presId="urn:microsoft.com/office/officeart/2005/8/layout/vProcess5"/>
    <dgm:cxn modelId="{C63DFB45-5BBD-4387-BE0C-C9D3D535A79D}" type="presOf" srcId="{58728C90-FB0A-486C-98F4-615AA2127621}" destId="{53910E67-63C7-4C72-A072-A2625D11068A}" srcOrd="1" destOrd="0" presId="urn:microsoft.com/office/officeart/2005/8/layout/vProcess5"/>
    <dgm:cxn modelId="{C5BAC848-20B2-4229-BFD1-6A4F5FAEB883}" type="presOf" srcId="{EAF502EA-86FE-4E92-ACF9-357C629FC94B}" destId="{D061BF78-3EFF-44D6-896D-180A5A1FCD19}" srcOrd="0" destOrd="0" presId="urn:microsoft.com/office/officeart/2005/8/layout/vProcess5"/>
    <dgm:cxn modelId="{F6CBA84D-41B3-4D9A-A9B3-924B3878463C}" type="presOf" srcId="{38098E2B-B226-435D-A89B-E33B9125B6F0}" destId="{34194847-52C2-4D66-BF6D-F2056D4FEF36}" srcOrd="0" destOrd="0" presId="urn:microsoft.com/office/officeart/2005/8/layout/vProcess5"/>
    <dgm:cxn modelId="{E136F76E-C2D1-465E-9118-536C24768E70}" srcId="{B49BDFB1-10D7-42EC-A7DB-AF373333BFF9}" destId="{38098E2B-B226-435D-A89B-E33B9125B6F0}" srcOrd="0" destOrd="0" parTransId="{45C38B8C-5725-424A-B4D5-CA611E300D04}" sibTransId="{9251ADDE-381C-4A09-B8A1-D220E5E2EE2B}"/>
    <dgm:cxn modelId="{8E4EB251-9121-46E0-9F2A-55C5770825FE}" type="presOf" srcId="{445CB662-EC81-4BCF-BCD8-CE46785351F6}" destId="{21364A92-088E-4984-BC35-6D8E09D9AAE2}" srcOrd="1" destOrd="0" presId="urn:microsoft.com/office/officeart/2005/8/layout/vProcess5"/>
    <dgm:cxn modelId="{0064578D-5175-4A52-9E67-7DFC48D0E855}" type="presOf" srcId="{58728C90-FB0A-486C-98F4-615AA2127621}" destId="{ABE8D2B6-F19B-4953-9E41-8C0A3D11E1F1}" srcOrd="0" destOrd="0" presId="urn:microsoft.com/office/officeart/2005/8/layout/vProcess5"/>
    <dgm:cxn modelId="{A32CBB94-2075-428D-AD4A-6D93E9D1B4EA}" type="presOf" srcId="{F7015613-8C01-4A8C-8764-EB84994F2D23}" destId="{F0A57559-F0CE-41A3-8249-F164C7E2C6FF}" srcOrd="0" destOrd="0" presId="urn:microsoft.com/office/officeart/2005/8/layout/vProcess5"/>
    <dgm:cxn modelId="{561883AC-8CB0-4790-823A-31A6B0C6CDF1}" type="presOf" srcId="{656B0970-60A0-4343-A423-9FDBBFE29CAF}" destId="{35C98F13-3D7A-4E2F-BA7A-29D0406C1E3C}" srcOrd="1" destOrd="0" presId="urn:microsoft.com/office/officeart/2005/8/layout/vProcess5"/>
    <dgm:cxn modelId="{EBA41CDB-EA12-47DA-9A71-4ADAE06C8932}" srcId="{B49BDFB1-10D7-42EC-A7DB-AF373333BFF9}" destId="{58728C90-FB0A-486C-98F4-615AA2127621}" srcOrd="2" destOrd="0" parTransId="{B422A60F-3C55-448B-8B10-FFD19E481A88}" sibTransId="{EAF502EA-86FE-4E92-ACF9-357C629FC94B}"/>
    <dgm:cxn modelId="{64488ADC-1870-4970-8034-447265E0F46E}" type="presOf" srcId="{9251ADDE-381C-4A09-B8A1-D220E5E2EE2B}" destId="{CEBF1C22-F9CE-411F-99B2-A9D1C3DD0BB1}" srcOrd="0" destOrd="0" presId="urn:microsoft.com/office/officeart/2005/8/layout/vProcess5"/>
    <dgm:cxn modelId="{64A4A5E4-0D65-4372-90AA-888438231D52}" type="presOf" srcId="{38098E2B-B226-435D-A89B-E33B9125B6F0}" destId="{8D2B9023-B7D3-45CF-A2DE-FF563FA2D010}" srcOrd="1" destOrd="0" presId="urn:microsoft.com/office/officeart/2005/8/layout/vProcess5"/>
    <dgm:cxn modelId="{0017EBE6-47B4-4337-A63F-2A56F5AFB4F8}" srcId="{B49BDFB1-10D7-42EC-A7DB-AF373333BFF9}" destId="{656B0970-60A0-4343-A423-9FDBBFE29CAF}" srcOrd="1" destOrd="0" parTransId="{68EACA52-BED6-467A-AC0D-981E5DF1AE6F}" sibTransId="{F7015613-8C01-4A8C-8764-EB84994F2D23}"/>
    <dgm:cxn modelId="{8955D8F4-771A-4D3D-A62C-98256699BD8F}" srcId="{B49BDFB1-10D7-42EC-A7DB-AF373333BFF9}" destId="{445CB662-EC81-4BCF-BCD8-CE46785351F6}" srcOrd="3" destOrd="0" parTransId="{1ABBAC8F-A587-41D7-ADDE-1A8610D6AF9D}" sibTransId="{034BF3FD-8988-406A-B238-BC041F7B08B7}"/>
    <dgm:cxn modelId="{150D7CFD-D0D2-4588-A0DD-4CB8F9943116}" type="presOf" srcId="{656B0970-60A0-4343-A423-9FDBBFE29CAF}" destId="{3F7F1074-976C-4E4B-8AB7-0461B8F33266}" srcOrd="0" destOrd="0" presId="urn:microsoft.com/office/officeart/2005/8/layout/vProcess5"/>
    <dgm:cxn modelId="{18428CF8-FEB9-40B9-8AA8-207EB0EA7B4C}" type="presParOf" srcId="{18FB7318-531B-4C5C-B1E4-43268DB66F32}" destId="{1AD31797-09B7-43CB-AF09-19DFB10985D4}" srcOrd="0" destOrd="0" presId="urn:microsoft.com/office/officeart/2005/8/layout/vProcess5"/>
    <dgm:cxn modelId="{6FD58F8B-BCE8-4714-A526-B4C9CD9F555D}" type="presParOf" srcId="{18FB7318-531B-4C5C-B1E4-43268DB66F32}" destId="{34194847-52C2-4D66-BF6D-F2056D4FEF36}" srcOrd="1" destOrd="0" presId="urn:microsoft.com/office/officeart/2005/8/layout/vProcess5"/>
    <dgm:cxn modelId="{B8AB484A-D979-42CA-9DB7-CEC8B58E84E6}" type="presParOf" srcId="{18FB7318-531B-4C5C-B1E4-43268DB66F32}" destId="{3F7F1074-976C-4E4B-8AB7-0461B8F33266}" srcOrd="2" destOrd="0" presId="urn:microsoft.com/office/officeart/2005/8/layout/vProcess5"/>
    <dgm:cxn modelId="{904EA632-43EF-496A-9CC9-4A1D21BE9F14}" type="presParOf" srcId="{18FB7318-531B-4C5C-B1E4-43268DB66F32}" destId="{ABE8D2B6-F19B-4953-9E41-8C0A3D11E1F1}" srcOrd="3" destOrd="0" presId="urn:microsoft.com/office/officeart/2005/8/layout/vProcess5"/>
    <dgm:cxn modelId="{3C29789B-CD18-47A1-8467-9F2557EF077B}" type="presParOf" srcId="{18FB7318-531B-4C5C-B1E4-43268DB66F32}" destId="{5411259F-B835-4A8B-8705-0EC708A9EBBC}" srcOrd="4" destOrd="0" presId="urn:microsoft.com/office/officeart/2005/8/layout/vProcess5"/>
    <dgm:cxn modelId="{F84239BF-6C89-468E-8A18-0C6008FD0FC7}" type="presParOf" srcId="{18FB7318-531B-4C5C-B1E4-43268DB66F32}" destId="{CEBF1C22-F9CE-411F-99B2-A9D1C3DD0BB1}" srcOrd="5" destOrd="0" presId="urn:microsoft.com/office/officeart/2005/8/layout/vProcess5"/>
    <dgm:cxn modelId="{18D7EB5F-1652-480C-B33D-FA5AA8B2226D}" type="presParOf" srcId="{18FB7318-531B-4C5C-B1E4-43268DB66F32}" destId="{F0A57559-F0CE-41A3-8249-F164C7E2C6FF}" srcOrd="6" destOrd="0" presId="urn:microsoft.com/office/officeart/2005/8/layout/vProcess5"/>
    <dgm:cxn modelId="{0F5F9DF6-28FC-45C2-97A2-94DBA26E5625}" type="presParOf" srcId="{18FB7318-531B-4C5C-B1E4-43268DB66F32}" destId="{D061BF78-3EFF-44D6-896D-180A5A1FCD19}" srcOrd="7" destOrd="0" presId="urn:microsoft.com/office/officeart/2005/8/layout/vProcess5"/>
    <dgm:cxn modelId="{A6205012-0ABD-408D-B9C4-08F5D2F8315C}" type="presParOf" srcId="{18FB7318-531B-4C5C-B1E4-43268DB66F32}" destId="{8D2B9023-B7D3-45CF-A2DE-FF563FA2D010}" srcOrd="8" destOrd="0" presId="urn:microsoft.com/office/officeart/2005/8/layout/vProcess5"/>
    <dgm:cxn modelId="{60B2C370-3447-443A-9D99-9A52597C7DC4}" type="presParOf" srcId="{18FB7318-531B-4C5C-B1E4-43268DB66F32}" destId="{35C98F13-3D7A-4E2F-BA7A-29D0406C1E3C}" srcOrd="9" destOrd="0" presId="urn:microsoft.com/office/officeart/2005/8/layout/vProcess5"/>
    <dgm:cxn modelId="{6E582062-A7E8-4D54-AE5E-7FC3501E675B}" type="presParOf" srcId="{18FB7318-531B-4C5C-B1E4-43268DB66F32}" destId="{53910E67-63C7-4C72-A072-A2625D11068A}" srcOrd="10" destOrd="0" presId="urn:microsoft.com/office/officeart/2005/8/layout/vProcess5"/>
    <dgm:cxn modelId="{90D7626D-0968-4077-9A3E-F150D60285F7}" type="presParOf" srcId="{18FB7318-531B-4C5C-B1E4-43268DB66F32}" destId="{21364A92-088E-4984-BC35-6D8E09D9AAE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A16C9D-2EDE-4EDD-8786-B8C5B9439C16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8E5DB50-C013-4CA9-9BA0-9E12C4FC77A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20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Let’s Hear Your Voice is completely anonymous</a:t>
          </a:r>
          <a:endParaRPr lang="en-US" sz="20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Let’s Hear Your Voice is completely anonymous&#10;"/>
        </a:ext>
      </dgm:extLst>
    </dgm:pt>
    <dgm:pt modelId="{E0B75066-AFA1-434C-B0ED-F5DBB7724555}" type="parTrans" cxnId="{20839C54-821D-4992-83E0-26591F4B9D3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AA16C25-3011-40F1-8A48-0870573F2A02}" type="sibTrans" cxnId="{20839C54-821D-4992-83E0-26591F4B9D3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735BE16-6EF2-465F-A330-B3596A18BC3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20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Please answer as honestly as you can. There are no right or wrong answers. </a:t>
          </a:r>
          <a:endParaRPr lang="en-US" sz="20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CE93604-22D1-48C0-B938-14C6817C2D1E}" type="parTrans" cxnId="{A12E9B17-6BBD-4CE9-9971-3AE2442DA31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EC62138-6148-4B03-9E7B-BE3039F4ADC6}" type="sibTrans" cxnId="{A12E9B17-6BBD-4CE9-9971-3AE2442DA31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2EAF241-9BF0-4ABA-ADF7-7023855F7DE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council will keep your answers safe on their computers.</a:t>
          </a:r>
          <a:endParaRPr lang="en-US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C1546ED-EAC2-475F-94EC-0BA6E0E68E00}" type="parTrans" cxnId="{E0E2F412-B661-4093-A16F-E64BF91C947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A4FB8F2-CE47-4249-9623-4924DFF2C196}" type="sibTrans" cxnId="{E0E2F412-B661-4093-A16F-E64BF91C947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196D569-08AB-49AD-BCC7-81FF5636D689}" type="pres">
      <dgm:prSet presAssocID="{04A16C9D-2EDE-4EDD-8786-B8C5B9439C16}" presName="root" presStyleCnt="0">
        <dgm:presLayoutVars>
          <dgm:dir/>
          <dgm:resizeHandles val="exact"/>
        </dgm:presLayoutVars>
      </dgm:prSet>
      <dgm:spPr/>
    </dgm:pt>
    <dgm:pt modelId="{9AEA276A-5D1B-42A7-B0CC-30F204994804}" type="pres">
      <dgm:prSet presAssocID="{A8E5DB50-C013-4CA9-9BA0-9E12C4FC77A6}" presName="compNode" presStyleCnt="0"/>
      <dgm:spPr/>
    </dgm:pt>
    <dgm:pt modelId="{A301A433-4D70-4586-BE10-9C9F12013E92}" type="pres">
      <dgm:prSet presAssocID="{A8E5DB50-C013-4CA9-9BA0-9E12C4FC77A6}" presName="iconBgRect" presStyleLbl="bgShp" presStyleIdx="0" presStyleCnt="3"/>
      <dgm:spPr/>
    </dgm:pt>
    <dgm:pt modelId="{1E7E93BB-C1E5-4B95-BEEC-17E3BFA60170}" type="pres">
      <dgm:prSet presAssocID="{A8E5DB50-C013-4CA9-9BA0-9E12C4FC77A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Zutto"/>
        </a:ext>
      </dgm:extLst>
    </dgm:pt>
    <dgm:pt modelId="{BB94F118-B159-42E7-B179-3BD36B77026E}" type="pres">
      <dgm:prSet presAssocID="{A8E5DB50-C013-4CA9-9BA0-9E12C4FC77A6}" presName="spaceRect" presStyleCnt="0"/>
      <dgm:spPr/>
    </dgm:pt>
    <dgm:pt modelId="{A7995C5D-41B4-404F-ACE3-3697CF7726E1}" type="pres">
      <dgm:prSet presAssocID="{A8E5DB50-C013-4CA9-9BA0-9E12C4FC77A6}" presName="textRect" presStyleLbl="revTx" presStyleIdx="0" presStyleCnt="3" custScaleX="111552" custScaleY="113391">
        <dgm:presLayoutVars>
          <dgm:chMax val="1"/>
          <dgm:chPref val="1"/>
        </dgm:presLayoutVars>
      </dgm:prSet>
      <dgm:spPr/>
    </dgm:pt>
    <dgm:pt modelId="{1E2DB340-0F64-4D5E-8F09-739521C930E8}" type="pres">
      <dgm:prSet presAssocID="{3AA16C25-3011-40F1-8A48-0870573F2A02}" presName="sibTrans" presStyleCnt="0"/>
      <dgm:spPr/>
    </dgm:pt>
    <dgm:pt modelId="{0048D441-5E2B-4319-A9E4-24C57CF4088C}" type="pres">
      <dgm:prSet presAssocID="{7735BE16-6EF2-465F-A330-B3596A18BC38}" presName="compNode" presStyleCnt="0"/>
      <dgm:spPr/>
    </dgm:pt>
    <dgm:pt modelId="{7BE1E1F8-FD02-4BD1-AE3A-99AAA4F35426}" type="pres">
      <dgm:prSet presAssocID="{7735BE16-6EF2-465F-A330-B3596A18BC38}" presName="iconBgRect" presStyleLbl="bgShp" presStyleIdx="1" presStyleCnt="3"/>
      <dgm:spPr/>
    </dgm:pt>
    <dgm:pt modelId="{6CE1B823-D69C-43D9-B47A-136FC1A21F83}" type="pres">
      <dgm:prSet presAssocID="{7735BE16-6EF2-465F-A330-B3596A18BC38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ke Bee"/>
        </a:ext>
      </dgm:extLst>
    </dgm:pt>
    <dgm:pt modelId="{3807696D-19CE-4908-8D0A-2F1859DF0FDB}" type="pres">
      <dgm:prSet presAssocID="{7735BE16-6EF2-465F-A330-B3596A18BC38}" presName="spaceRect" presStyleCnt="0"/>
      <dgm:spPr/>
    </dgm:pt>
    <dgm:pt modelId="{B826B66D-D29E-485F-B0A3-935DA4B7FC92}" type="pres">
      <dgm:prSet presAssocID="{7735BE16-6EF2-465F-A330-B3596A18BC38}" presName="textRect" presStyleLbl="revTx" presStyleIdx="1" presStyleCnt="3">
        <dgm:presLayoutVars>
          <dgm:chMax val="1"/>
          <dgm:chPref val="1"/>
        </dgm:presLayoutVars>
      </dgm:prSet>
      <dgm:spPr/>
    </dgm:pt>
    <dgm:pt modelId="{CB4DFC5E-4B6D-4788-B2CA-FFED9FEF2D5F}" type="pres">
      <dgm:prSet presAssocID="{2EC62138-6148-4B03-9E7B-BE3039F4ADC6}" presName="sibTrans" presStyleCnt="0"/>
      <dgm:spPr/>
    </dgm:pt>
    <dgm:pt modelId="{ED51CECD-A299-4979-A70E-0F405BB9DD97}" type="pres">
      <dgm:prSet presAssocID="{12EAF241-9BF0-4ABA-ADF7-7023855F7DE4}" presName="compNode" presStyleCnt="0"/>
      <dgm:spPr/>
    </dgm:pt>
    <dgm:pt modelId="{D0E85891-E25B-441D-9A3C-12C5DB07CF60}" type="pres">
      <dgm:prSet presAssocID="{12EAF241-9BF0-4ABA-ADF7-7023855F7DE4}" presName="iconBgRect" presStyleLbl="bgShp" presStyleIdx="2" presStyleCnt="3"/>
      <dgm:spPr/>
    </dgm:pt>
    <dgm:pt modelId="{B450EF6E-B9FF-4E8B-B28F-0A8259B36367}" type="pres">
      <dgm:prSet presAssocID="{12EAF241-9BF0-4ABA-ADF7-7023855F7DE4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ting Cat"/>
        </a:ext>
      </dgm:extLst>
    </dgm:pt>
    <dgm:pt modelId="{50C444B1-BC5F-4DBC-BCA3-AB3B4613291B}" type="pres">
      <dgm:prSet presAssocID="{12EAF241-9BF0-4ABA-ADF7-7023855F7DE4}" presName="spaceRect" presStyleCnt="0"/>
      <dgm:spPr/>
    </dgm:pt>
    <dgm:pt modelId="{1EE7490E-9A0C-4B12-AFD8-AF8AB07FE569}" type="pres">
      <dgm:prSet presAssocID="{12EAF241-9BF0-4ABA-ADF7-7023855F7DE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0E2F412-B661-4093-A16F-E64BF91C9476}" srcId="{04A16C9D-2EDE-4EDD-8786-B8C5B9439C16}" destId="{12EAF241-9BF0-4ABA-ADF7-7023855F7DE4}" srcOrd="2" destOrd="0" parTransId="{DC1546ED-EAC2-475F-94EC-0BA6E0E68E00}" sibTransId="{5A4FB8F2-CE47-4249-9623-4924DFF2C196}"/>
    <dgm:cxn modelId="{A12E9B17-6BBD-4CE9-9971-3AE2442DA316}" srcId="{04A16C9D-2EDE-4EDD-8786-B8C5B9439C16}" destId="{7735BE16-6EF2-465F-A330-B3596A18BC38}" srcOrd="1" destOrd="0" parTransId="{1CE93604-22D1-48C0-B938-14C6817C2D1E}" sibTransId="{2EC62138-6148-4B03-9E7B-BE3039F4ADC6}"/>
    <dgm:cxn modelId="{98731F1B-A1CD-4D7C-B542-E348C6246D6B}" type="presOf" srcId="{12EAF241-9BF0-4ABA-ADF7-7023855F7DE4}" destId="{1EE7490E-9A0C-4B12-AFD8-AF8AB07FE569}" srcOrd="0" destOrd="0" presId="urn:microsoft.com/office/officeart/2018/5/layout/IconCircleLabelList"/>
    <dgm:cxn modelId="{20839C54-821D-4992-83E0-26591F4B9D3D}" srcId="{04A16C9D-2EDE-4EDD-8786-B8C5B9439C16}" destId="{A8E5DB50-C013-4CA9-9BA0-9E12C4FC77A6}" srcOrd="0" destOrd="0" parTransId="{E0B75066-AFA1-434C-B0ED-F5DBB7724555}" sibTransId="{3AA16C25-3011-40F1-8A48-0870573F2A02}"/>
    <dgm:cxn modelId="{94BE9793-2C21-44ED-AD0C-0A4F79C43640}" type="presOf" srcId="{7735BE16-6EF2-465F-A330-B3596A18BC38}" destId="{B826B66D-D29E-485F-B0A3-935DA4B7FC92}" srcOrd="0" destOrd="0" presId="urn:microsoft.com/office/officeart/2018/5/layout/IconCircleLabelList"/>
    <dgm:cxn modelId="{CE6F3D9A-8E34-49A0-A480-76BC8233CEE4}" type="presOf" srcId="{A8E5DB50-C013-4CA9-9BA0-9E12C4FC77A6}" destId="{A7995C5D-41B4-404F-ACE3-3697CF7726E1}" srcOrd="0" destOrd="0" presId="urn:microsoft.com/office/officeart/2018/5/layout/IconCircleLabelList"/>
    <dgm:cxn modelId="{6F88EBBB-4ADB-4F89-956C-64C537D249DE}" type="presOf" srcId="{04A16C9D-2EDE-4EDD-8786-B8C5B9439C16}" destId="{B196D569-08AB-49AD-BCC7-81FF5636D689}" srcOrd="0" destOrd="0" presId="urn:microsoft.com/office/officeart/2018/5/layout/IconCircleLabelList"/>
    <dgm:cxn modelId="{0CE88BE5-0A82-46C9-97D4-B2F5DA89D11A}" type="presParOf" srcId="{B196D569-08AB-49AD-BCC7-81FF5636D689}" destId="{9AEA276A-5D1B-42A7-B0CC-30F204994804}" srcOrd="0" destOrd="0" presId="urn:microsoft.com/office/officeart/2018/5/layout/IconCircleLabelList"/>
    <dgm:cxn modelId="{2799521A-C52D-454D-99A4-1266C0B1B004}" type="presParOf" srcId="{9AEA276A-5D1B-42A7-B0CC-30F204994804}" destId="{A301A433-4D70-4586-BE10-9C9F12013E92}" srcOrd="0" destOrd="0" presId="urn:microsoft.com/office/officeart/2018/5/layout/IconCircleLabelList"/>
    <dgm:cxn modelId="{77C25F80-F71D-4FA3-8E32-C1C7181F04D9}" type="presParOf" srcId="{9AEA276A-5D1B-42A7-B0CC-30F204994804}" destId="{1E7E93BB-C1E5-4B95-BEEC-17E3BFA60170}" srcOrd="1" destOrd="0" presId="urn:microsoft.com/office/officeart/2018/5/layout/IconCircleLabelList"/>
    <dgm:cxn modelId="{F75D7C05-ED0F-4F66-875E-86B41BEE23DD}" type="presParOf" srcId="{9AEA276A-5D1B-42A7-B0CC-30F204994804}" destId="{BB94F118-B159-42E7-B179-3BD36B77026E}" srcOrd="2" destOrd="0" presId="urn:microsoft.com/office/officeart/2018/5/layout/IconCircleLabelList"/>
    <dgm:cxn modelId="{A962BCCC-BA3E-4C9E-A430-C31AAC74C878}" type="presParOf" srcId="{9AEA276A-5D1B-42A7-B0CC-30F204994804}" destId="{A7995C5D-41B4-404F-ACE3-3697CF7726E1}" srcOrd="3" destOrd="0" presId="urn:microsoft.com/office/officeart/2018/5/layout/IconCircleLabelList"/>
    <dgm:cxn modelId="{7F19489F-1A8E-4CED-B0DE-7B331A5F376D}" type="presParOf" srcId="{B196D569-08AB-49AD-BCC7-81FF5636D689}" destId="{1E2DB340-0F64-4D5E-8F09-739521C930E8}" srcOrd="1" destOrd="0" presId="urn:microsoft.com/office/officeart/2018/5/layout/IconCircleLabelList"/>
    <dgm:cxn modelId="{6CEDB61F-876A-443E-BAAF-B970425D7605}" type="presParOf" srcId="{B196D569-08AB-49AD-BCC7-81FF5636D689}" destId="{0048D441-5E2B-4319-A9E4-24C57CF4088C}" srcOrd="2" destOrd="0" presId="urn:microsoft.com/office/officeart/2018/5/layout/IconCircleLabelList"/>
    <dgm:cxn modelId="{A6616F36-1D44-4C99-BAA6-BCB8CB300B49}" type="presParOf" srcId="{0048D441-5E2B-4319-A9E4-24C57CF4088C}" destId="{7BE1E1F8-FD02-4BD1-AE3A-99AAA4F35426}" srcOrd="0" destOrd="0" presId="urn:microsoft.com/office/officeart/2018/5/layout/IconCircleLabelList"/>
    <dgm:cxn modelId="{1FEDD939-7E72-4BDD-9651-5EAEF680828A}" type="presParOf" srcId="{0048D441-5E2B-4319-A9E4-24C57CF4088C}" destId="{6CE1B823-D69C-43D9-B47A-136FC1A21F83}" srcOrd="1" destOrd="0" presId="urn:microsoft.com/office/officeart/2018/5/layout/IconCircleLabelList"/>
    <dgm:cxn modelId="{909A2542-B43F-4D17-8AF0-EC51279ADF18}" type="presParOf" srcId="{0048D441-5E2B-4319-A9E4-24C57CF4088C}" destId="{3807696D-19CE-4908-8D0A-2F1859DF0FDB}" srcOrd="2" destOrd="0" presId="urn:microsoft.com/office/officeart/2018/5/layout/IconCircleLabelList"/>
    <dgm:cxn modelId="{111E5284-F60F-49B3-B4B8-1B6A5288AD8C}" type="presParOf" srcId="{0048D441-5E2B-4319-A9E4-24C57CF4088C}" destId="{B826B66D-D29E-485F-B0A3-935DA4B7FC92}" srcOrd="3" destOrd="0" presId="urn:microsoft.com/office/officeart/2018/5/layout/IconCircleLabelList"/>
    <dgm:cxn modelId="{A80B99DB-DC01-4262-9EFE-5218D364077E}" type="presParOf" srcId="{B196D569-08AB-49AD-BCC7-81FF5636D689}" destId="{CB4DFC5E-4B6D-4788-B2CA-FFED9FEF2D5F}" srcOrd="3" destOrd="0" presId="urn:microsoft.com/office/officeart/2018/5/layout/IconCircleLabelList"/>
    <dgm:cxn modelId="{82406923-938D-412B-B214-43E6BCE5022A}" type="presParOf" srcId="{B196D569-08AB-49AD-BCC7-81FF5636D689}" destId="{ED51CECD-A299-4979-A70E-0F405BB9DD97}" srcOrd="4" destOrd="0" presId="urn:microsoft.com/office/officeart/2018/5/layout/IconCircleLabelList"/>
    <dgm:cxn modelId="{1E5653E2-29FC-4C6C-81FC-4B229CF5EE68}" type="presParOf" srcId="{ED51CECD-A299-4979-A70E-0F405BB9DD97}" destId="{D0E85891-E25B-441D-9A3C-12C5DB07CF60}" srcOrd="0" destOrd="0" presId="urn:microsoft.com/office/officeart/2018/5/layout/IconCircleLabelList"/>
    <dgm:cxn modelId="{75677F4E-D4E0-4BB7-A1F6-962F63799F1B}" type="presParOf" srcId="{ED51CECD-A299-4979-A70E-0F405BB9DD97}" destId="{B450EF6E-B9FF-4E8B-B28F-0A8259B36367}" srcOrd="1" destOrd="0" presId="urn:microsoft.com/office/officeart/2018/5/layout/IconCircleLabelList"/>
    <dgm:cxn modelId="{0C4FD69E-D03D-4498-A78A-72552BFCA643}" type="presParOf" srcId="{ED51CECD-A299-4979-A70E-0F405BB9DD97}" destId="{50C444B1-BC5F-4DBC-BCA3-AB3B4613291B}" srcOrd="2" destOrd="0" presId="urn:microsoft.com/office/officeart/2018/5/layout/IconCircleLabelList"/>
    <dgm:cxn modelId="{AD6CE08E-DF4B-4E48-81D8-07A9ED08B850}" type="presParOf" srcId="{ED51CECD-A299-4979-A70E-0F405BB9DD97}" destId="{1EE7490E-9A0C-4B12-AFD8-AF8AB07FE56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EDC7E-DEAB-4A2E-BA49-6C61909AE060}">
      <dsp:nvSpPr>
        <dsp:cNvPr id="0" name=""/>
        <dsp:cNvSpPr/>
      </dsp:nvSpPr>
      <dsp:spPr>
        <a:xfrm>
          <a:off x="753199" y="183832"/>
          <a:ext cx="1254509" cy="1254509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817A4-40B3-4C79-B764-E3E0ECD85614}">
      <dsp:nvSpPr>
        <dsp:cNvPr id="0" name=""/>
        <dsp:cNvSpPr/>
      </dsp:nvSpPr>
      <dsp:spPr>
        <a:xfrm>
          <a:off x="1020554" y="451186"/>
          <a:ext cx="719800" cy="719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79FBE-7A07-467A-B0C4-291CB0004C3D}">
      <dsp:nvSpPr>
        <dsp:cNvPr id="0" name=""/>
        <dsp:cNvSpPr/>
      </dsp:nvSpPr>
      <dsp:spPr>
        <a:xfrm>
          <a:off x="352168" y="1829090"/>
          <a:ext cx="2056572" cy="146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Let’s Hear Your Voice is a health and lifestyle survey. </a:t>
          </a:r>
          <a:endParaRPr lang="en-US" sz="1400" kern="12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2168" y="1829090"/>
        <a:ext cx="2056572" cy="1461796"/>
      </dsp:txXfrm>
    </dsp:sp>
    <dsp:sp modelId="{4D4C8CCE-77C2-4491-8E0B-C03C56A1ECE1}">
      <dsp:nvSpPr>
        <dsp:cNvPr id="0" name=""/>
        <dsp:cNvSpPr/>
      </dsp:nvSpPr>
      <dsp:spPr>
        <a:xfrm>
          <a:off x="3169672" y="183832"/>
          <a:ext cx="1254509" cy="1254509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0C602-CD2D-4C0C-9D6E-661A8E779CCC}">
      <dsp:nvSpPr>
        <dsp:cNvPr id="0" name=""/>
        <dsp:cNvSpPr/>
      </dsp:nvSpPr>
      <dsp:spPr>
        <a:xfrm>
          <a:off x="3313585" y="353808"/>
          <a:ext cx="966684" cy="91455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D44F1-5181-4E1E-A040-FF4C86061685}">
      <dsp:nvSpPr>
        <dsp:cNvPr id="0" name=""/>
        <dsp:cNvSpPr/>
      </dsp:nvSpPr>
      <dsp:spPr>
        <a:xfrm>
          <a:off x="2768641" y="1829090"/>
          <a:ext cx="2056572" cy="146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Let’s Hear Your Voice will be completed by pupils in year 4, 6, 8, 10 and post 16 across Barnsley. </a:t>
          </a:r>
          <a:endParaRPr lang="en-US" sz="1400" kern="12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768641" y="1829090"/>
        <a:ext cx="2056572" cy="1461796"/>
      </dsp:txXfrm>
    </dsp:sp>
    <dsp:sp modelId="{43FA6C7A-291C-424C-96DF-58D945784B66}">
      <dsp:nvSpPr>
        <dsp:cNvPr id="0" name=""/>
        <dsp:cNvSpPr/>
      </dsp:nvSpPr>
      <dsp:spPr>
        <a:xfrm>
          <a:off x="5586145" y="183832"/>
          <a:ext cx="1254509" cy="1254509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36E7F-7E9F-4E6C-ACFA-C3764511241B}">
      <dsp:nvSpPr>
        <dsp:cNvPr id="0" name=""/>
        <dsp:cNvSpPr/>
      </dsp:nvSpPr>
      <dsp:spPr>
        <a:xfrm>
          <a:off x="5853500" y="451186"/>
          <a:ext cx="719800" cy="719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30F63-33EC-4959-880F-A022966FADF4}">
      <dsp:nvSpPr>
        <dsp:cNvPr id="0" name=""/>
        <dsp:cNvSpPr/>
      </dsp:nvSpPr>
      <dsp:spPr>
        <a:xfrm>
          <a:off x="5185114" y="1829090"/>
          <a:ext cx="2056572" cy="146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survey will ask you different questions about your health, things in your life, your school day, your safety and how you feel. </a:t>
          </a:r>
          <a:endParaRPr lang="en-US" sz="1400" kern="12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185114" y="1829090"/>
        <a:ext cx="2056572" cy="1461796"/>
      </dsp:txXfrm>
    </dsp:sp>
    <dsp:sp modelId="{01615FE9-0047-413B-9C21-CA8CA25FDEC6}">
      <dsp:nvSpPr>
        <dsp:cNvPr id="0" name=""/>
        <dsp:cNvSpPr/>
      </dsp:nvSpPr>
      <dsp:spPr>
        <a:xfrm>
          <a:off x="8002618" y="183832"/>
          <a:ext cx="1254509" cy="1254509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A7A0-4C1F-4350-9B36-7D874F001BF9}">
      <dsp:nvSpPr>
        <dsp:cNvPr id="0" name=""/>
        <dsp:cNvSpPr/>
      </dsp:nvSpPr>
      <dsp:spPr>
        <a:xfrm>
          <a:off x="8269973" y="451186"/>
          <a:ext cx="719800" cy="7198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35652-E0DC-421E-819D-2AEE586F8263}">
      <dsp:nvSpPr>
        <dsp:cNvPr id="0" name=""/>
        <dsp:cNvSpPr/>
      </dsp:nvSpPr>
      <dsp:spPr>
        <a:xfrm>
          <a:off x="7601587" y="1829090"/>
          <a:ext cx="2056572" cy="1461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This survey will go out every two years so you will probably see it again in the future! </a:t>
          </a:r>
          <a:endParaRPr lang="en-US" sz="1400" kern="12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601587" y="1829090"/>
        <a:ext cx="2056572" cy="1461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6C2B0-C912-4B6E-8FA4-918305F53635}">
      <dsp:nvSpPr>
        <dsp:cNvPr id="0" name=""/>
        <dsp:cNvSpPr/>
      </dsp:nvSpPr>
      <dsp:spPr>
        <a:xfrm>
          <a:off x="35478" y="16022"/>
          <a:ext cx="7315200" cy="7644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 want to understand what is going on in the lives of children and young people so that we can do our best to help you live happy healthy lives.</a:t>
          </a:r>
          <a:endParaRPr lang="en-US" sz="1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7868" y="38412"/>
        <a:ext cx="6425715" cy="719658"/>
      </dsp:txXfrm>
    </dsp:sp>
    <dsp:sp modelId="{DE0CE948-B442-47D2-8A2F-8AB658B2CEDF}">
      <dsp:nvSpPr>
        <dsp:cNvPr id="0" name=""/>
        <dsp:cNvSpPr/>
      </dsp:nvSpPr>
      <dsp:spPr>
        <a:xfrm>
          <a:off x="612648" y="903427"/>
          <a:ext cx="7315200" cy="7644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Your school and other organisations can use the information from the survey to help support you in the best way they can.</a:t>
          </a:r>
          <a:endParaRPr lang="en-US" sz="1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35038" y="925817"/>
        <a:ext cx="6160887" cy="719658"/>
      </dsp:txXfrm>
    </dsp:sp>
    <dsp:sp modelId="{BEF3F908-569C-483A-ADA4-28E9E0659393}">
      <dsp:nvSpPr>
        <dsp:cNvPr id="0" name=""/>
        <dsp:cNvSpPr/>
      </dsp:nvSpPr>
      <dsp:spPr>
        <a:xfrm>
          <a:off x="1216151" y="1806854"/>
          <a:ext cx="7315200" cy="7644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By answering the questions it will give you a chance for your voice to be heard about the things that matter to you. </a:t>
          </a:r>
          <a:endParaRPr lang="en-US" sz="1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38541" y="1829244"/>
        <a:ext cx="6170031" cy="719658"/>
      </dsp:txXfrm>
    </dsp:sp>
    <dsp:sp modelId="{31AFE8F0-CF89-46B2-98A6-44BE1B592B37}">
      <dsp:nvSpPr>
        <dsp:cNvPr id="0" name=""/>
        <dsp:cNvSpPr/>
      </dsp:nvSpPr>
      <dsp:spPr>
        <a:xfrm>
          <a:off x="1828799" y="2710281"/>
          <a:ext cx="7315200" cy="7644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survey will help us to understand any issues in Barnsley and we can then work hard to address them. </a:t>
          </a:r>
          <a:endParaRPr lang="en-US" sz="1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851189" y="2732671"/>
        <a:ext cx="6160887" cy="719658"/>
      </dsp:txXfrm>
    </dsp:sp>
    <dsp:sp modelId="{C847C7D6-3428-4617-876F-A402C1FE90B2}">
      <dsp:nvSpPr>
        <dsp:cNvPr id="0" name=""/>
        <dsp:cNvSpPr/>
      </dsp:nvSpPr>
      <dsp:spPr>
        <a:xfrm>
          <a:off x="6818315" y="585490"/>
          <a:ext cx="496884" cy="4968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930114" y="585490"/>
        <a:ext cx="273286" cy="373905"/>
      </dsp:txXfrm>
    </dsp:sp>
    <dsp:sp modelId="{C5E6AD28-A21C-4B4F-BF78-E30413864BC7}">
      <dsp:nvSpPr>
        <dsp:cNvPr id="0" name=""/>
        <dsp:cNvSpPr/>
      </dsp:nvSpPr>
      <dsp:spPr>
        <a:xfrm>
          <a:off x="7430963" y="1488917"/>
          <a:ext cx="496884" cy="4968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542762" y="1488917"/>
        <a:ext cx="273286" cy="373905"/>
      </dsp:txXfrm>
    </dsp:sp>
    <dsp:sp modelId="{015F3560-A612-41A6-862F-A482FD201D69}">
      <dsp:nvSpPr>
        <dsp:cNvPr id="0" name=""/>
        <dsp:cNvSpPr/>
      </dsp:nvSpPr>
      <dsp:spPr>
        <a:xfrm>
          <a:off x="8034467" y="2392344"/>
          <a:ext cx="496884" cy="4968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146266" y="2392344"/>
        <a:ext cx="273286" cy="37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94847-52C2-4D66-BF6D-F2056D4FEF36}">
      <dsp:nvSpPr>
        <dsp:cNvPr id="0" name=""/>
        <dsp:cNvSpPr/>
      </dsp:nvSpPr>
      <dsp:spPr>
        <a:xfrm>
          <a:off x="0" y="0"/>
          <a:ext cx="7315200" cy="7644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survey will ask you questions on different topics such as physical activity, relationships, hobbies, feelings. </a:t>
          </a:r>
          <a:endParaRPr lang="en-US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2390" y="22390"/>
        <a:ext cx="6425715" cy="719658"/>
      </dsp:txXfrm>
    </dsp:sp>
    <dsp:sp modelId="{3F7F1074-976C-4E4B-8AB7-0461B8F33266}">
      <dsp:nvSpPr>
        <dsp:cNvPr id="0" name=""/>
        <dsp:cNvSpPr/>
      </dsp:nvSpPr>
      <dsp:spPr>
        <a:xfrm>
          <a:off x="612648" y="903427"/>
          <a:ext cx="7315200" cy="7644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It is not a test there are no right or wrong answers.</a:t>
          </a:r>
          <a:endParaRPr lang="en-US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35038" y="925817"/>
        <a:ext cx="6160887" cy="719658"/>
      </dsp:txXfrm>
    </dsp:sp>
    <dsp:sp modelId="{ABE8D2B6-F19B-4953-9E41-8C0A3D11E1F1}">
      <dsp:nvSpPr>
        <dsp:cNvPr id="0" name=""/>
        <dsp:cNvSpPr/>
      </dsp:nvSpPr>
      <dsp:spPr>
        <a:xfrm>
          <a:off x="1216151" y="1806854"/>
          <a:ext cx="7315200" cy="7644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Please ask for help if you get stuck. </a:t>
          </a:r>
          <a:endParaRPr lang="en-US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38541" y="1829244"/>
        <a:ext cx="6170031" cy="719658"/>
      </dsp:txXfrm>
    </dsp:sp>
    <dsp:sp modelId="{5411259F-B835-4A8B-8705-0EC708A9EBBC}">
      <dsp:nvSpPr>
        <dsp:cNvPr id="0" name=""/>
        <dsp:cNvSpPr/>
      </dsp:nvSpPr>
      <dsp:spPr>
        <a:xfrm>
          <a:off x="1828799" y="2710281"/>
          <a:ext cx="7315200" cy="7644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Please answer honestly.</a:t>
          </a:r>
          <a:endParaRPr lang="en-US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851189" y="2732671"/>
        <a:ext cx="6160887" cy="719658"/>
      </dsp:txXfrm>
    </dsp:sp>
    <dsp:sp modelId="{CEBF1C22-F9CE-411F-99B2-A9D1C3DD0BB1}">
      <dsp:nvSpPr>
        <dsp:cNvPr id="0" name=""/>
        <dsp:cNvSpPr/>
      </dsp:nvSpPr>
      <dsp:spPr>
        <a:xfrm>
          <a:off x="6818315" y="585490"/>
          <a:ext cx="496884" cy="4968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930114" y="585490"/>
        <a:ext cx="273286" cy="373905"/>
      </dsp:txXfrm>
    </dsp:sp>
    <dsp:sp modelId="{F0A57559-F0CE-41A3-8249-F164C7E2C6FF}">
      <dsp:nvSpPr>
        <dsp:cNvPr id="0" name=""/>
        <dsp:cNvSpPr/>
      </dsp:nvSpPr>
      <dsp:spPr>
        <a:xfrm>
          <a:off x="7430963" y="1488917"/>
          <a:ext cx="496884" cy="4968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42762" y="1488917"/>
        <a:ext cx="273286" cy="373905"/>
      </dsp:txXfrm>
    </dsp:sp>
    <dsp:sp modelId="{D061BF78-3EFF-44D6-896D-180A5A1FCD19}">
      <dsp:nvSpPr>
        <dsp:cNvPr id="0" name=""/>
        <dsp:cNvSpPr/>
      </dsp:nvSpPr>
      <dsp:spPr>
        <a:xfrm>
          <a:off x="8034467" y="2392344"/>
          <a:ext cx="496884" cy="4968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146266" y="2392344"/>
        <a:ext cx="273286" cy="3739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94847-52C2-4D66-BF6D-F2056D4FEF36}">
      <dsp:nvSpPr>
        <dsp:cNvPr id="0" name=""/>
        <dsp:cNvSpPr/>
      </dsp:nvSpPr>
      <dsp:spPr>
        <a:xfrm>
          <a:off x="0" y="12842"/>
          <a:ext cx="7315200" cy="7644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None of the questions need you to write anything. They are all multiple choice questions.</a:t>
          </a:r>
          <a:endParaRPr lang="en-US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2390" y="35232"/>
        <a:ext cx="6425715" cy="719658"/>
      </dsp:txXfrm>
    </dsp:sp>
    <dsp:sp modelId="{3F7F1074-976C-4E4B-8AB7-0461B8F33266}">
      <dsp:nvSpPr>
        <dsp:cNvPr id="0" name=""/>
        <dsp:cNvSpPr/>
      </dsp:nvSpPr>
      <dsp:spPr>
        <a:xfrm>
          <a:off x="612648" y="903427"/>
          <a:ext cx="7315200" cy="7644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There are two styles of question:</a:t>
          </a:r>
          <a:endParaRPr lang="en-US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35038" y="925817"/>
        <a:ext cx="6160887" cy="719658"/>
      </dsp:txXfrm>
    </dsp:sp>
    <dsp:sp modelId="{ABE8D2B6-F19B-4953-9E41-8C0A3D11E1F1}">
      <dsp:nvSpPr>
        <dsp:cNvPr id="0" name=""/>
        <dsp:cNvSpPr/>
      </dsp:nvSpPr>
      <dsp:spPr>
        <a:xfrm>
          <a:off x="1216151" y="1806854"/>
          <a:ext cx="7315200" cy="7644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multiple-choice question (where you select one or more answers), and</a:t>
          </a:r>
          <a:endParaRPr lang="en-US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38541" y="1829244"/>
        <a:ext cx="6170031" cy="719658"/>
      </dsp:txXfrm>
    </dsp:sp>
    <dsp:sp modelId="{5411259F-B835-4A8B-8705-0EC708A9EBBC}">
      <dsp:nvSpPr>
        <dsp:cNvPr id="0" name=""/>
        <dsp:cNvSpPr/>
      </dsp:nvSpPr>
      <dsp:spPr>
        <a:xfrm>
          <a:off x="1828799" y="2710281"/>
          <a:ext cx="7315200" cy="7644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sliding scale question.</a:t>
          </a:r>
          <a:endParaRPr lang="en-US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851189" y="2732671"/>
        <a:ext cx="6160887" cy="719658"/>
      </dsp:txXfrm>
    </dsp:sp>
    <dsp:sp modelId="{CEBF1C22-F9CE-411F-99B2-A9D1C3DD0BB1}">
      <dsp:nvSpPr>
        <dsp:cNvPr id="0" name=""/>
        <dsp:cNvSpPr/>
      </dsp:nvSpPr>
      <dsp:spPr>
        <a:xfrm>
          <a:off x="6818315" y="585490"/>
          <a:ext cx="496884" cy="4968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930114" y="585490"/>
        <a:ext cx="273286" cy="373905"/>
      </dsp:txXfrm>
    </dsp:sp>
    <dsp:sp modelId="{F0A57559-F0CE-41A3-8249-F164C7E2C6FF}">
      <dsp:nvSpPr>
        <dsp:cNvPr id="0" name=""/>
        <dsp:cNvSpPr/>
      </dsp:nvSpPr>
      <dsp:spPr>
        <a:xfrm>
          <a:off x="7430963" y="1488917"/>
          <a:ext cx="496884" cy="4968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42762" y="1488917"/>
        <a:ext cx="273286" cy="373905"/>
      </dsp:txXfrm>
    </dsp:sp>
    <dsp:sp modelId="{D061BF78-3EFF-44D6-896D-180A5A1FCD19}">
      <dsp:nvSpPr>
        <dsp:cNvPr id="0" name=""/>
        <dsp:cNvSpPr/>
      </dsp:nvSpPr>
      <dsp:spPr>
        <a:xfrm>
          <a:off x="8034467" y="2392344"/>
          <a:ext cx="496884" cy="4968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146266" y="2392344"/>
        <a:ext cx="273286" cy="3739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1A433-4D70-4586-BE10-9C9F12013E92}">
      <dsp:nvSpPr>
        <dsp:cNvPr id="0" name=""/>
        <dsp:cNvSpPr/>
      </dsp:nvSpPr>
      <dsp:spPr>
        <a:xfrm>
          <a:off x="914672" y="7913"/>
          <a:ext cx="1715625" cy="1715625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E93BB-C1E5-4B95-BEEC-17E3BFA60170}">
      <dsp:nvSpPr>
        <dsp:cNvPr id="0" name=""/>
        <dsp:cNvSpPr/>
      </dsp:nvSpPr>
      <dsp:spPr>
        <a:xfrm>
          <a:off x="1280297" y="373538"/>
          <a:ext cx="984375" cy="98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95C5D-41B4-404F-ACE3-3697CF7726E1}">
      <dsp:nvSpPr>
        <dsp:cNvPr id="0" name=""/>
        <dsp:cNvSpPr/>
      </dsp:nvSpPr>
      <dsp:spPr>
        <a:xfrm>
          <a:off x="203784" y="2164982"/>
          <a:ext cx="3137400" cy="1573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Let’s Hear Your Voice is completely anonymous</a:t>
          </a:r>
          <a:endParaRPr lang="en-US" sz="2000" kern="12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03784" y="2164982"/>
        <a:ext cx="3137400" cy="1573831"/>
      </dsp:txXfrm>
    </dsp:sp>
    <dsp:sp modelId="{7BE1E1F8-FD02-4BD1-AE3A-99AAA4F35426}">
      <dsp:nvSpPr>
        <dsp:cNvPr id="0" name=""/>
        <dsp:cNvSpPr/>
      </dsp:nvSpPr>
      <dsp:spPr>
        <a:xfrm>
          <a:off x="4381809" y="54379"/>
          <a:ext cx="1715625" cy="1715625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1B823-D69C-43D9-B47A-136FC1A21F83}">
      <dsp:nvSpPr>
        <dsp:cNvPr id="0" name=""/>
        <dsp:cNvSpPr/>
      </dsp:nvSpPr>
      <dsp:spPr>
        <a:xfrm>
          <a:off x="4747434" y="420004"/>
          <a:ext cx="984375" cy="98437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6B66D-D29E-485F-B0A3-935DA4B7FC92}">
      <dsp:nvSpPr>
        <dsp:cNvPr id="0" name=""/>
        <dsp:cNvSpPr/>
      </dsp:nvSpPr>
      <dsp:spPr>
        <a:xfrm>
          <a:off x="3833372" y="2304379"/>
          <a:ext cx="2812500" cy="138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Please answer as honestly as you can. There are no right or wrong answers. </a:t>
          </a:r>
          <a:endParaRPr lang="en-US" sz="2000" kern="12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833372" y="2304379"/>
        <a:ext cx="2812500" cy="1387968"/>
      </dsp:txXfrm>
    </dsp:sp>
    <dsp:sp modelId="{D0E85891-E25B-441D-9A3C-12C5DB07CF60}">
      <dsp:nvSpPr>
        <dsp:cNvPr id="0" name=""/>
        <dsp:cNvSpPr/>
      </dsp:nvSpPr>
      <dsp:spPr>
        <a:xfrm>
          <a:off x="7686497" y="54379"/>
          <a:ext cx="1715625" cy="1715625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0EF6E-B9FF-4E8B-B28F-0A8259B36367}">
      <dsp:nvSpPr>
        <dsp:cNvPr id="0" name=""/>
        <dsp:cNvSpPr/>
      </dsp:nvSpPr>
      <dsp:spPr>
        <a:xfrm>
          <a:off x="8052122" y="420004"/>
          <a:ext cx="984375" cy="98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7490E-9A0C-4B12-AFD8-AF8AB07FE569}">
      <dsp:nvSpPr>
        <dsp:cNvPr id="0" name=""/>
        <dsp:cNvSpPr/>
      </dsp:nvSpPr>
      <dsp:spPr>
        <a:xfrm>
          <a:off x="7138059" y="2304379"/>
          <a:ext cx="2812500" cy="138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kern="1200" cap="non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council will keep your answers safe on their computers.</a:t>
          </a:r>
          <a:endParaRPr lang="en-US" sz="2000" kern="1200" cap="none" baseline="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138059" y="2304379"/>
        <a:ext cx="2812500" cy="1387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cap="none" baseline="0" dirty="0"/>
              <a:t>Let’s Hear Your Voice is a health and lifestyle survey that has been created by the Children’s Public Health Team.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cap="none" baseline="0" dirty="0"/>
              <a:t>Let’s Hear Your Voice will be completed by pupils in year 4, 6, 8, 10 and post 16 across Barnsley</a:t>
            </a:r>
            <a:endParaRPr lang="en-US" sz="1200" cap="non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cap="none" baseline="0" dirty="0"/>
              <a:t>The survey will ask you different questions about your health, things in your life, your school day, your safety and how you feel.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cap="none" baseline="0" dirty="0"/>
              <a:t>Barnsley Council would like the survey to be answered every two years so you will probably see this survey again in the future! </a:t>
            </a:r>
            <a:endParaRPr lang="en-US" sz="1200" cap="non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cap="none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5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different types of multiple choice questions in the survey.</a:t>
            </a:r>
          </a:p>
          <a:p>
            <a:r>
              <a:rPr lang="en-GB" dirty="0"/>
              <a:t>Some will allow you to choose more than one answer</a:t>
            </a:r>
          </a:p>
          <a:p>
            <a:r>
              <a:rPr lang="en-GB" dirty="0"/>
              <a:t>Other questions will just let you select one answer</a:t>
            </a:r>
          </a:p>
          <a:p>
            <a:r>
              <a:rPr lang="en-GB" dirty="0"/>
              <a:t>There are also some questions which have a drop down menu where you can choose your answer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of the questions might look like this where there are lots of options.</a:t>
            </a:r>
          </a:p>
          <a:p>
            <a:r>
              <a:rPr lang="en-GB" dirty="0"/>
              <a:t>This questions is asking how safe you feel in a variety of places. All you need to do is look at the different places down the left hand </a:t>
            </a:r>
            <a:r>
              <a:rPr lang="en-GB" dirty="0" err="1"/>
              <a:t>columnand</a:t>
            </a:r>
            <a:r>
              <a:rPr lang="en-GB" dirty="0"/>
              <a:t> think about how safe you feel in each of them. So to answer this question you would need to tick one box on each line.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7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This is the question. It might also have a description of some of the words or phrases used to help you understand 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This orange button will play the audio version of the question if you need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This is the slider – to answer this question you would move the circle along the line to say where you are on a scale of 1-10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The number at the end of the scale is your answer will be – in this example the circle is set to 7 out of 10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52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Let’s Hear Your Voice questions are all completed on a computer or </a:t>
            </a:r>
          </a:p>
          <a:p>
            <a:r>
              <a:rPr lang="en-GB" dirty="0"/>
              <a:t>tablet.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 can skip any question that you do not understand or do not want to answer.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If you need any extra help with all or parts of it, you can ask a teacher or school staff member to help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Each question has an audio version. This means that you can play them out loud or into some headphones if it helps you to understand the question better.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cap="none" baseline="0" dirty="0">
                <a:latin typeface="Arial"/>
                <a:cs typeface="Arial"/>
              </a:rPr>
              <a:t>Let’s Hear Your Voice is completely anonymous – this means that when you answer the questions in the survey no one will know that it is you. We will not ask you for your name or address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cap="none" baseline="0" dirty="0">
                <a:latin typeface="Arial"/>
                <a:cs typeface="Arial"/>
              </a:rPr>
              <a:t>This means you can answer the questions as honestly as you can – there is no need to feel worried and there are no right or wrong answers.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cap="none" baseline="0" dirty="0">
                <a:latin typeface="Arial"/>
                <a:cs typeface="Arial"/>
              </a:rPr>
              <a:t>Your school and the council will be able to see responses to the survey to help them understand how best to support you but they will </a:t>
            </a:r>
            <a:r>
              <a:rPr lang="en-GB" b="1" cap="none" baseline="0" dirty="0">
                <a:latin typeface="Arial"/>
                <a:cs typeface="Arial"/>
              </a:rPr>
              <a:t>never</a:t>
            </a:r>
            <a:r>
              <a:rPr lang="en-GB" cap="none" baseline="0" dirty="0">
                <a:latin typeface="Arial"/>
                <a:cs typeface="Arial"/>
              </a:rPr>
              <a:t> know who answered what.</a:t>
            </a:r>
            <a:endParaRPr lang="en-US" cap="none" baseline="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8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When you finish the survey the last page will contain a link to </a:t>
            </a:r>
            <a:r>
              <a:rPr lang="en-GB" sz="1200" b="1" dirty="0"/>
              <a:t>a completely separate</a:t>
            </a:r>
            <a:r>
              <a:rPr lang="en-GB" sz="1200" dirty="0"/>
              <a:t> form.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This form is for </a:t>
            </a:r>
            <a:r>
              <a:rPr lang="en-GB" sz="1200" b="1" dirty="0"/>
              <a:t>anyone who would like some extra help or support </a:t>
            </a:r>
            <a:r>
              <a:rPr lang="en-GB" sz="1200" dirty="0"/>
              <a:t>from local services.</a:t>
            </a:r>
            <a:endParaRPr lang="en-GB" sz="12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Simply enter your name and a contact phone number or email and the children’s team will get in touch to see how they can help you</a:t>
            </a:r>
            <a:endParaRPr lang="en-GB" sz="1200" dirty="0">
              <a:cs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Do not worry – this form </a:t>
            </a:r>
            <a:r>
              <a:rPr lang="en-GB" sz="1200" b="1" dirty="0"/>
              <a:t>will not</a:t>
            </a:r>
            <a:r>
              <a:rPr lang="en-GB" sz="1200" dirty="0"/>
              <a:t> link to your answers to the survey.</a:t>
            </a:r>
            <a:endParaRPr lang="en-GB" sz="1200" dirty="0"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0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5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sv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2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7A95C4-A3C9-468D-BA38-E7978B8966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19" r="2" b="10448"/>
          <a:stretch/>
        </p:blipFill>
        <p:spPr>
          <a:xfrm>
            <a:off x="1789863" y="-739773"/>
            <a:ext cx="8235823" cy="4658630"/>
          </a:xfrm>
          <a:prstGeom prst="rect">
            <a:avLst/>
          </a:prstGeom>
          <a:noFill/>
        </p:spPr>
      </p:pic>
      <p:pic>
        <p:nvPicPr>
          <p:cNvPr id="15" name="Audio 14" descr="Let's hear your voice - Healthier Futures Barnsley">
            <a:hlinkClick r:id="" action="ppaction://media"/>
            <a:extLst>
              <a:ext uri="{FF2B5EF4-FFF2-40B4-BE49-F238E27FC236}">
                <a16:creationId xmlns:a16="http://schemas.microsoft.com/office/drawing/2014/main" id="{CBBF709C-AB87-4AAC-83E8-A93EEFD6D2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198A3BF-A36C-4CA1-BCE4-46BB36030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-1828800"/>
            <a:ext cx="7315200" cy="1828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Let’s hear </a:t>
            </a:r>
            <a:r>
              <a:rPr lang="en-GB"/>
              <a:t>your voice</a:t>
            </a:r>
          </a:p>
        </p:txBody>
      </p:sp>
    </p:spTree>
    <p:extLst>
      <p:ext uri="{BB962C8B-B14F-4D97-AF65-F5344CB8AC3E}">
        <p14:creationId xmlns:p14="http://schemas.microsoft.com/office/powerpoint/2010/main" val="334267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949">
        <p:fade/>
      </p:transition>
    </mc:Choice>
    <mc:Fallback xmlns="">
      <p:transition spd="med" advTm="89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2A72E-40EC-462A-BBC8-8A299390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656"/>
            <a:ext cx="9829800" cy="1082674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Will anyone see my answers?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D9CAAFD-77FE-45F9-9E39-1941658A3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807297"/>
              </p:ext>
            </p:extLst>
          </p:nvPr>
        </p:nvGraphicFramePr>
        <p:xfrm>
          <a:off x="675928" y="1797424"/>
          <a:ext cx="10154344" cy="374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Audio 2" descr="Let’s Hear Your Voice is completely anonymous&#10;&#10;Please answer as honestly as you can. There are no right or wrong answers. &#10;The council will keep your answers safe on their computers.&#10;&#10;">
            <a:hlinkClick r:id="" action="ppaction://media"/>
            <a:extLst>
              <a:ext uri="{FF2B5EF4-FFF2-40B4-BE49-F238E27FC236}">
                <a16:creationId xmlns:a16="http://schemas.microsoft.com/office/drawing/2014/main" id="{15D09AF8-7F03-4025-AC04-0B4DA2DF8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0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240">
        <p:fade/>
      </p:transition>
    </mc:Choice>
    <mc:Fallback xmlns="">
      <p:transition spd="med" advTm="312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221E6-42E5-9B37-7C05-CB38BCD3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How can I get help after I have taken part?</a:t>
            </a:r>
          </a:p>
        </p:txBody>
      </p:sp>
      <p:pic>
        <p:nvPicPr>
          <p:cNvPr id="3" name="Audio 2" descr="If you finish the survey and want to speak to someone – you can speak with a teacher or other staff member that you feel comfortable talking to&#10;If you want some help from a local service you can fill in a separate form, which you will find as a link at the end of the survey&#10;Do not worry – this form will not link to your answers to the survey.&#10;">
            <a:hlinkClick r:id="" action="ppaction://media"/>
            <a:extLst>
              <a:ext uri="{FF2B5EF4-FFF2-40B4-BE49-F238E27FC236}">
                <a16:creationId xmlns:a16="http://schemas.microsoft.com/office/drawing/2014/main" id="{95F8DE49-9501-4A1D-A830-BD4C038070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7" name="Picture 6" descr="Survey completion form">
            <a:extLst>
              <a:ext uri="{FF2B5EF4-FFF2-40B4-BE49-F238E27FC236}">
                <a16:creationId xmlns:a16="http://schemas.microsoft.com/office/drawing/2014/main" id="{31EAB647-3FD0-4C01-B3AD-93D000B2B5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407" y="1729206"/>
            <a:ext cx="4486580" cy="389787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E6FD43-0C7D-4AB4-AA9C-25418D7C7A6B}"/>
              </a:ext>
            </a:extLst>
          </p:cNvPr>
          <p:cNvSpPr txBox="1">
            <a:spLocks/>
          </p:cNvSpPr>
          <p:nvPr/>
        </p:nvSpPr>
        <p:spPr>
          <a:xfrm>
            <a:off x="6744072" y="1988840"/>
            <a:ext cx="4441906" cy="3096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/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finish the survey and want to speak to someone – you can speak with a teacher or other staff member that you feel comfortable talking to</a:t>
            </a:r>
          </a:p>
          <a:p>
            <a:pPr marL="285750" indent="-285750"/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want help from other services and don’t want to speak to a teacher or school staff member there are links and phone numbers at the end of the survey for you to use</a:t>
            </a:r>
          </a:p>
        </p:txBody>
      </p:sp>
    </p:spTree>
    <p:extLst>
      <p:ext uri="{BB962C8B-B14F-4D97-AF65-F5344CB8AC3E}">
        <p14:creationId xmlns:p14="http://schemas.microsoft.com/office/powerpoint/2010/main" val="9992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073">
        <p:fade/>
      </p:transition>
    </mc:Choice>
    <mc:Fallback xmlns="">
      <p:transition spd="med" advTm="340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9605" x="6492875" y="6802438"/>
          <p14:tracePt t="19612" x="6402388" y="6765925"/>
          <p14:tracePt t="19621" x="6329363" y="6765925"/>
          <p14:tracePt t="19628" x="6246813" y="6748463"/>
          <p14:tracePt t="19637" x="6173788" y="6738938"/>
          <p14:tracePt t="19644" x="6118225" y="6738938"/>
          <p14:tracePt t="19654" x="6054725" y="6738938"/>
          <p14:tracePt t="19659" x="6018213" y="6738938"/>
          <p14:tracePt t="19669" x="5972175" y="6738938"/>
          <p14:tracePt t="19675" x="5918200" y="6711950"/>
          <p14:tracePt t="19683" x="5862638" y="6711950"/>
          <p14:tracePt t="19692" x="5789613" y="6711950"/>
          <p14:tracePt t="19701" x="5708650" y="6702425"/>
          <p14:tracePt t="19708" x="5597525" y="6692900"/>
          <p14:tracePt t="19718" x="5451475" y="6629400"/>
          <p14:tracePt t="19724" x="5278438" y="6565900"/>
          <p14:tracePt t="19733" x="5059363" y="6483350"/>
          <p14:tracePt t="19741" x="4784725" y="6364288"/>
          <p14:tracePt t="19750" x="4465638" y="6218238"/>
          <p14:tracePt t="19757" x="4192588" y="6118225"/>
          <p14:tracePt t="19763" x="4027488" y="6072188"/>
          <p14:tracePt t="19772" x="3927475" y="6018213"/>
          <p14:tracePt t="19780" x="3844925" y="5981700"/>
          <p14:tracePt t="19789" x="3781425" y="5926138"/>
          <p14:tracePt t="19795" x="3771900" y="5918200"/>
          <p14:tracePt t="19805" x="3735388" y="5872163"/>
          <p14:tracePt t="19811" x="3725863" y="5843588"/>
          <p14:tracePt t="19821" x="3708400" y="5789613"/>
          <p14:tracePt t="19827" x="3698875" y="5716588"/>
          <p14:tracePt t="19838" x="3652838" y="5616575"/>
          <p14:tracePt t="19844" x="3625850" y="5487988"/>
          <p14:tracePt t="19853" x="3579813" y="5351463"/>
          <p14:tracePt t="19860" x="3506788" y="5186363"/>
          <p14:tracePt t="19869" x="3443288" y="5032375"/>
          <p14:tracePt t="19876" x="3397250" y="4884738"/>
          <p14:tracePt t="19884" x="3343275" y="4730750"/>
          <p14:tracePt t="19891" x="3278188" y="4584700"/>
          <p14:tracePt t="19900" x="3205163" y="4410075"/>
          <p14:tracePt t="19907" x="3187700" y="4319588"/>
          <p14:tracePt t="19918" x="3178175" y="4183063"/>
          <p14:tracePt t="19924" x="3178175" y="4090988"/>
          <p14:tracePt t="19934" x="3151188" y="4000500"/>
          <p14:tracePt t="19940" x="3151188" y="3908425"/>
          <p14:tracePt t="19950" x="3151188" y="3852863"/>
          <p14:tracePt t="19956" x="3151188" y="3789363"/>
          <p14:tracePt t="19964" x="3151188" y="3735388"/>
          <p14:tracePt t="19971" x="3151188" y="3716338"/>
          <p14:tracePt t="19979" x="3159125" y="3689350"/>
          <p14:tracePt t="19988" x="3168650" y="3643313"/>
          <p14:tracePt t="19996" x="3178175" y="3616325"/>
          <p14:tracePt t="20005" x="3187700" y="3597275"/>
          <p14:tracePt t="20011" x="3187700" y="3579813"/>
          <p14:tracePt t="20020" x="3195638" y="3552825"/>
          <p14:tracePt t="20028" x="3195638" y="3533775"/>
          <p14:tracePt t="20036" x="3195638" y="3516313"/>
          <p14:tracePt t="20044" x="3195638" y="3497263"/>
          <p14:tracePt t="20053" x="3195638" y="3479800"/>
          <p14:tracePt t="20060" x="3205163" y="3460750"/>
          <p14:tracePt t="20069" x="3205163" y="3443288"/>
          <p14:tracePt t="20075" x="3205163" y="3414713"/>
          <p14:tracePt t="20085" x="3214688" y="3397250"/>
          <p14:tracePt t="20091" x="3214688" y="3387725"/>
          <p14:tracePt t="20102" x="3232150" y="3360738"/>
          <p14:tracePt t="20118" x="3241675" y="3351213"/>
          <p14:tracePt t="20124" x="3241675" y="3341688"/>
          <p14:tracePt t="20136" x="3251200" y="3324225"/>
          <p14:tracePt t="20164" x="3251200" y="3314700"/>
          <p14:tracePt t="20172" x="3251200" y="3305175"/>
          <p14:tracePt t="20179" x="3251200" y="3287713"/>
          <p14:tracePt t="20188" x="3251200" y="3260725"/>
          <p14:tracePt t="20196" x="3251200" y="3241675"/>
          <p14:tracePt t="20203" x="3251200" y="3224213"/>
          <p14:tracePt t="20212" x="3251200" y="3195638"/>
          <p14:tracePt t="20219" x="3241675" y="3159125"/>
          <p14:tracePt t="20228" x="3232150" y="3141663"/>
          <p14:tracePt t="20236" x="3214688" y="3114675"/>
          <p14:tracePt t="20244" x="3178175" y="3086100"/>
          <p14:tracePt t="20254" x="3168650" y="3078163"/>
          <p14:tracePt t="20259" x="3141663" y="3049588"/>
          <p14:tracePt t="20269" x="3132138" y="3013075"/>
          <p14:tracePt t="20284" x="3122613" y="2995613"/>
          <p14:tracePt t="20308" x="3122613" y="2986088"/>
          <p14:tracePt t="20428" x="3122613" y="2976563"/>
          <p14:tracePt t="20435" x="3132138" y="2968625"/>
          <p14:tracePt t="20444" x="3141663" y="2968625"/>
          <p14:tracePt t="20452" x="3168650" y="2949575"/>
          <p14:tracePt t="20459" x="3187700" y="2949575"/>
          <p14:tracePt t="20468" x="3205163" y="2940050"/>
          <p14:tracePt t="20476" x="3224213" y="2930525"/>
          <p14:tracePt t="20483" x="3241675" y="2930525"/>
          <p14:tracePt t="20492" x="3270250" y="2930525"/>
          <p14:tracePt t="20500" x="3287713" y="2922588"/>
          <p14:tracePt t="20507" x="3306763" y="2922588"/>
          <p14:tracePt t="20518" x="3324225" y="2903538"/>
          <p14:tracePt t="20523" x="3351213" y="2903538"/>
          <p14:tracePt t="20534" x="3370263" y="2894013"/>
          <p14:tracePt t="20539" x="3379788" y="2886075"/>
          <p14:tracePt t="20550" x="3406775" y="2886075"/>
          <p14:tracePt t="20556" x="3424238" y="2886075"/>
          <p14:tracePt t="20565" x="3452813" y="2876550"/>
          <p14:tracePt t="20572" x="3460750" y="2876550"/>
          <p14:tracePt t="20580" x="3489325" y="2857500"/>
          <p14:tracePt t="20587" x="3497263" y="2857500"/>
          <p14:tracePt t="20595" x="3516313" y="2857500"/>
          <p14:tracePt t="20604" x="3533775" y="2849563"/>
          <p14:tracePt t="20612" x="3552825" y="2849563"/>
          <p14:tracePt t="20620" x="3570288" y="2840038"/>
          <p14:tracePt t="20628" x="3598863" y="2830513"/>
          <p14:tracePt t="20635" x="3606800" y="2830513"/>
          <p14:tracePt t="20644" x="3625850" y="2830513"/>
          <p14:tracePt t="20652" x="3635375" y="2830513"/>
          <p14:tracePt t="20660" x="3671888" y="2830513"/>
          <p14:tracePt t="20669" x="3698875" y="2830513"/>
          <p14:tracePt t="20676" x="3735388" y="2830513"/>
          <p14:tracePt t="20685" x="3789363" y="2830513"/>
          <p14:tracePt t="20691" x="3854450" y="2830513"/>
          <p14:tracePt t="20700" x="3927475" y="2830513"/>
          <p14:tracePt t="20707" x="3990975" y="2857500"/>
          <p14:tracePt t="20717" x="4044950" y="2867025"/>
          <p14:tracePt t="20724" x="4090988" y="2876550"/>
          <p14:tracePt t="20733" x="4137025" y="2886075"/>
          <p14:tracePt t="20739" x="4146550" y="2886075"/>
          <p14:tracePt t="20750" x="4183063" y="2913063"/>
          <p14:tracePt t="20756" x="4200525" y="2913063"/>
          <p14:tracePt t="20764" x="4229100" y="2913063"/>
          <p14:tracePt t="20771" x="4265613" y="2913063"/>
          <p14:tracePt t="20780" x="4283075" y="2922588"/>
          <p14:tracePt t="20788" x="4319588" y="2922588"/>
          <p14:tracePt t="20796" x="4338638" y="2922588"/>
          <p14:tracePt t="20804" x="4365625" y="2922588"/>
          <p14:tracePt t="20819" x="4375150" y="2922588"/>
          <p14:tracePt t="20836" x="4383088" y="2922588"/>
          <p14:tracePt t="20852" x="4402138" y="2922588"/>
          <p14:tracePt t="20860" x="4411663" y="2922588"/>
          <p14:tracePt t="20869" x="4429125" y="2922588"/>
          <p14:tracePt t="20885" x="4448175" y="2922588"/>
          <p14:tracePt t="20892" x="4456113" y="2922588"/>
          <p14:tracePt t="20919" x="4484688" y="2922588"/>
          <p14:tracePt t="20923" x="4492625" y="2922588"/>
          <p14:tracePt t="20988" x="4502150" y="2922588"/>
          <p14:tracePt t="20996" x="4511675" y="2922588"/>
          <p14:tracePt t="21004" x="4521200" y="2930525"/>
          <p14:tracePt t="21012" x="4521200" y="2949575"/>
          <p14:tracePt t="21020" x="4529138" y="2959100"/>
          <p14:tracePt t="21027" x="4538663" y="2968625"/>
          <p14:tracePt t="21043" x="4548188" y="2986088"/>
          <p14:tracePt t="21053" x="4557713" y="2995613"/>
          <p14:tracePt t="21076" x="4557713" y="3005138"/>
          <p14:tracePt t="21086" x="4575175" y="3013075"/>
          <p14:tracePt t="21101" x="4575175" y="3022600"/>
          <p14:tracePt t="21119" x="4575175" y="3032125"/>
          <p14:tracePt t="21133" x="4575175" y="3041650"/>
          <p14:tracePt t="21151" x="4575175" y="3049588"/>
          <p14:tracePt t="21180" x="4565650" y="3068638"/>
          <p14:tracePt t="21188" x="4557713" y="3078163"/>
          <p14:tracePt t="21199" x="4548188" y="3078163"/>
          <p14:tracePt t="21204" x="4538663" y="3078163"/>
          <p14:tracePt t="21228" x="4538663" y="3086100"/>
          <p14:tracePt t="21235" x="4529138" y="3086100"/>
          <p14:tracePt t="21243" x="4511675" y="3086100"/>
          <p14:tracePt t="21260" x="4492625" y="3095625"/>
          <p14:tracePt t="21276" x="4484688" y="3095625"/>
          <p14:tracePt t="21285" x="4465638" y="3095625"/>
          <p14:tracePt t="21291" x="4448175" y="3095625"/>
          <p14:tracePt t="21301" x="4438650" y="3095625"/>
          <p14:tracePt t="21308" x="4419600" y="3095625"/>
          <p14:tracePt t="21318" x="4402138" y="3095625"/>
          <p14:tracePt t="21324" x="4365625" y="3095625"/>
          <p14:tracePt t="21335" x="4329113" y="3095625"/>
          <p14:tracePt t="21340" x="4310063" y="3095625"/>
          <p14:tracePt t="21353" x="4256088" y="3095625"/>
          <p14:tracePt t="21355" x="4229100" y="3095625"/>
          <p14:tracePt t="21364" x="4173538" y="3095625"/>
          <p14:tracePt t="21372" x="4119563" y="3095625"/>
          <p14:tracePt t="21379" x="4054475" y="3095625"/>
          <p14:tracePt t="21388" x="4000500" y="3095625"/>
          <p14:tracePt t="21396" x="3963988" y="3095625"/>
          <p14:tracePt t="21404" x="3935413" y="3095625"/>
          <p14:tracePt t="21412" x="3890963" y="3095625"/>
          <p14:tracePt t="21419" x="3871913" y="3095625"/>
          <p14:tracePt t="21427" x="3854450" y="3095625"/>
          <p14:tracePt t="21436" x="3835400" y="3114675"/>
          <p14:tracePt t="21452" x="3825875" y="3114675"/>
          <p14:tracePt t="21462" x="3808413" y="3114675"/>
          <p14:tracePt t="21476" x="3789363" y="3122613"/>
          <p14:tracePt t="21485" x="3771900" y="3122613"/>
          <p14:tracePt t="21491" x="3762375" y="3122613"/>
          <p14:tracePt t="21501" x="3744913" y="3122613"/>
          <p14:tracePt t="21507" x="3716338" y="3122613"/>
          <p14:tracePt t="21517" x="3708400" y="3132138"/>
          <p14:tracePt t="21524" x="3679825" y="3132138"/>
          <p14:tracePt t="21533" x="3662363" y="3132138"/>
          <p14:tracePt t="21540" x="3652838" y="3132138"/>
          <p14:tracePt t="21550" x="3635375" y="3132138"/>
          <p14:tracePt t="21555" x="3625850" y="3141663"/>
          <p14:tracePt t="21564" x="3616325" y="3141663"/>
          <p14:tracePt t="21572" x="3589338" y="3141663"/>
          <p14:tracePt t="21588" x="3579813" y="3141663"/>
          <p14:tracePt t="21620" x="3570288" y="3141663"/>
          <p14:tracePt t="21636" x="3552825" y="3141663"/>
          <p14:tracePt t="21652" x="3525838" y="3122613"/>
          <p14:tracePt t="21660" x="3516313" y="3105150"/>
          <p14:tracePt t="21668" x="3479800" y="3059113"/>
          <p14:tracePt t="21676" x="3443288" y="3032125"/>
          <p14:tracePt t="21685" x="3424238" y="3013075"/>
          <p14:tracePt t="21692" x="3379788" y="2959100"/>
          <p14:tracePt t="21701" x="3351213" y="2930525"/>
          <p14:tracePt t="21708" x="3297238" y="2894013"/>
          <p14:tracePt t="21717" x="3278188" y="2886075"/>
          <p14:tracePt t="21724" x="3278188" y="2876550"/>
          <p14:tracePt t="21860" x="3270250" y="2876550"/>
          <p14:tracePt t="21867" x="3251200" y="2876550"/>
          <p14:tracePt t="21875" x="3241675" y="2876550"/>
          <p14:tracePt t="21885" x="3232150" y="2876550"/>
          <p14:tracePt t="21903" x="3224213" y="2876550"/>
          <p14:tracePt t="21908" x="3214688" y="2876550"/>
          <p14:tracePt t="21919" x="3195638" y="2876550"/>
          <p14:tracePt t="21924" x="3187700" y="2876550"/>
          <p14:tracePt t="21934" x="3159125" y="2876550"/>
          <p14:tracePt t="21940" x="3141663" y="2876550"/>
          <p14:tracePt t="21949" x="3095625" y="2876550"/>
          <p14:tracePt t="21956" x="3032125" y="2903538"/>
          <p14:tracePt t="21964" x="2968625" y="2913063"/>
          <p14:tracePt t="21971" x="2876550" y="2913063"/>
          <p14:tracePt t="21980" x="2786063" y="2930525"/>
          <p14:tracePt t="21988" x="2703513" y="2940050"/>
          <p14:tracePt t="21996" x="2593975" y="2968625"/>
          <p14:tracePt t="22003" x="2493963" y="2995613"/>
          <p14:tracePt t="22012" x="2419350" y="3022600"/>
          <p14:tracePt t="22019" x="2374900" y="3041650"/>
          <p14:tracePt t="22028" x="2309813" y="3068638"/>
          <p14:tracePt t="22036" x="2246313" y="3095625"/>
          <p14:tracePt t="22044" x="2200275" y="3114675"/>
          <p14:tracePt t="22052" x="2155825" y="3132138"/>
          <p14:tracePt t="22060" x="2036763" y="3268663"/>
          <p14:tracePt t="22069" x="1881188" y="3370263"/>
          <p14:tracePt t="22075" x="1781175" y="3479800"/>
          <p14:tracePt t="22086" x="1681163" y="3552825"/>
          <p14:tracePt t="22092" x="1543050" y="3606800"/>
          <p14:tracePt t="22103" x="1516063" y="3625850"/>
          <p14:tracePt t="22108" x="1452563" y="3662363"/>
          <p14:tracePt t="22119" x="1452563" y="3670300"/>
          <p14:tracePt t="22123" x="1433513" y="3679825"/>
          <p14:tracePt t="22135" x="1423988" y="3689350"/>
          <p14:tracePt t="22183" x="1416050" y="3689350"/>
          <p14:tracePt t="22196" x="1387475" y="3698875"/>
          <p14:tracePt t="22204" x="1379538" y="3706813"/>
          <p14:tracePt t="22212" x="1370013" y="3706813"/>
          <p14:tracePt t="22219" x="1350963" y="3716338"/>
          <p14:tracePt t="22260" x="1343025" y="3725863"/>
          <p14:tracePt t="22284" x="1343025" y="3735388"/>
          <p14:tracePt t="22308" x="1333500" y="3743325"/>
          <p14:tracePt t="22341" x="1323975" y="3752850"/>
          <p14:tracePt t="22516" x="1314450" y="3762375"/>
          <p14:tracePt t="22552" x="1314450" y="3779838"/>
          <p14:tracePt t="22564" x="1306513" y="3779838"/>
          <p14:tracePt t="23076" x="1306513" y="3789363"/>
          <p14:tracePt t="23092" x="1296988" y="3798888"/>
          <p14:tracePt t="23102" x="1287463" y="3808413"/>
          <p14:tracePt t="23584" x="1277938" y="3835400"/>
          <p14:tracePt t="23588" x="1233488" y="3835400"/>
          <p14:tracePt t="23595" x="1177925" y="3852863"/>
          <p14:tracePt t="23604" x="1095375" y="3881438"/>
          <p14:tracePt t="23612" x="1022350" y="3898900"/>
          <p14:tracePt t="23619" x="922338" y="3927475"/>
          <p14:tracePt t="23628" x="793750" y="3971925"/>
          <p14:tracePt t="23636" x="666750" y="4000500"/>
          <p14:tracePt t="23643" x="603250" y="4017963"/>
          <p14:tracePt t="23652" x="465138" y="4054475"/>
          <p14:tracePt t="23659" x="355600" y="4090988"/>
          <p14:tracePt t="23669" x="238125" y="4117975"/>
          <p14:tracePt t="23676" x="182563" y="4137025"/>
          <p14:tracePt t="23685" x="82550" y="4173538"/>
          <p14:tracePt t="23691" x="9525" y="4191000"/>
          <p14:tracePt t="31173" x="1014413" y="319088"/>
          <p14:tracePt t="31180" x="1579563" y="547688"/>
          <p14:tracePt t="31188" x="2228850" y="822325"/>
          <p14:tracePt t="31196" x="2830513" y="1087438"/>
          <p14:tracePt t="31204" x="3589338" y="1387475"/>
          <p14:tracePt t="31212" x="4456113" y="1798638"/>
          <p14:tracePt t="31220" x="5351463" y="2146300"/>
          <p14:tracePt t="31228" x="6365875" y="2593975"/>
          <p14:tracePt t="31236" x="7378700" y="3013075"/>
          <p14:tracePt t="31244" x="8383588" y="3360738"/>
          <p14:tracePt t="31253" x="9315450" y="3652838"/>
          <p14:tracePt t="31259" x="10201275" y="3908425"/>
          <p14:tracePt t="31270" x="11050588" y="4137025"/>
          <p14:tracePt t="31276" x="11771313" y="4219575"/>
          <p14:tracePt t="31373" x="127000" y="4565650"/>
          <p14:tracePt t="31381" x="184150" y="4578350"/>
          <p14:tracePt t="31399" x="292100" y="4603750"/>
          <p14:tracePt t="31416" x="374650" y="4622800"/>
          <p14:tracePt t="31431" x="393700" y="4622800"/>
          <p14:tracePt t="31449" x="400050" y="4629150"/>
          <p14:tracePt t="31533" x="412750" y="4629150"/>
          <p14:tracePt t="31541" x="425450" y="4616450"/>
          <p14:tracePt t="31551" x="431800" y="4603750"/>
          <p14:tracePt t="31564" x="438150" y="4527550"/>
          <p14:tracePt t="31583" x="438150" y="4451350"/>
          <p14:tracePt t="31598" x="419100" y="4330700"/>
          <p14:tracePt t="31616" x="330200" y="4222750"/>
          <p14:tracePt t="31633" x="203200" y="4133850"/>
          <p14:tracePt t="31649" x="146050" y="4102100"/>
          <p14:tracePt t="31666" x="139700" y="4095750"/>
          <p14:tracePt t="31742" x="146050" y="4095750"/>
          <p14:tracePt t="31749" x="152400" y="4095750"/>
          <p14:tracePt t="31756" x="165100" y="4095750"/>
          <p14:tracePt t="31765" x="184150" y="4102100"/>
          <p14:tracePt t="31783" x="279400" y="4140200"/>
          <p14:tracePt t="31800" x="438150" y="4184650"/>
          <p14:tracePt t="31815" x="635000" y="4235450"/>
          <p14:tracePt t="31833" x="831850" y="4298950"/>
          <p14:tracePt t="31848" x="990600" y="4349750"/>
          <p14:tracePt t="31866" x="1111250" y="4381500"/>
          <p14:tracePt t="31882" x="1200150" y="4413250"/>
          <p14:tracePt t="31883" x="1225550" y="4419600"/>
          <p14:tracePt t="31899" x="1244600" y="4419600"/>
          <p14:tracePt t="31916" x="1250950" y="4432300"/>
          <p14:tracePt t="32093" x="1244600" y="4432300"/>
          <p14:tracePt t="32140" x="1238250" y="4432300"/>
          <p14:tracePt t="32184" x="1231900" y="4432300"/>
          <p14:tracePt t="32188" x="1225550" y="4432300"/>
          <p14:tracePt t="32199" x="1206500" y="4425950"/>
          <p14:tracePt t="32216" x="1162050" y="4387850"/>
          <p14:tracePt t="32233" x="1060450" y="4318000"/>
          <p14:tracePt t="32249" x="920750" y="4235450"/>
          <p14:tracePt t="32266" x="768350" y="4152900"/>
          <p14:tracePt t="32282" x="558800" y="4013200"/>
          <p14:tracePt t="32299" x="355600" y="3873500"/>
          <p14:tracePt t="32302" x="266700" y="3810000"/>
          <p14:tracePt t="32316" x="158750" y="372745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75D1-26AC-406D-B65A-8C3800955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41998"/>
            <a:ext cx="7315200" cy="1828800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Thank you, for listening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382308D-9FF8-4234-A5FD-9ACF654982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19" r="2" b="10448"/>
          <a:stretch/>
        </p:blipFill>
        <p:spPr>
          <a:xfrm>
            <a:off x="2438400" y="1259849"/>
            <a:ext cx="6992336" cy="3955246"/>
          </a:xfrm>
          <a:prstGeom prst="rect">
            <a:avLst/>
          </a:prstGeom>
          <a:noFill/>
        </p:spPr>
      </p:pic>
      <p:pic>
        <p:nvPicPr>
          <p:cNvPr id="4" name="Audio 3" descr="Thank you for listening">
            <a:hlinkClick r:id="" action="ppaction://media"/>
            <a:extLst>
              <a:ext uri="{FF2B5EF4-FFF2-40B4-BE49-F238E27FC236}">
                <a16:creationId xmlns:a16="http://schemas.microsoft.com/office/drawing/2014/main" id="{D34564D2-99BC-44D5-8568-14C3B09FD9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1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691">
        <p:fade/>
      </p:transition>
    </mc:Choice>
    <mc:Fallback xmlns="">
      <p:transition spd="med" advTm="106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31BB-A7D2-4CFC-AC43-1098BF66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What is Let’s Hear Your Voice all about? </a:t>
            </a:r>
          </a:p>
        </p:txBody>
      </p:sp>
      <p:graphicFrame>
        <p:nvGraphicFramePr>
          <p:cNvPr id="5" name="Content Placeholder 2" descr="Let’s Hear Your Voice is a health and lifestyle survey. &#10;Let’s Hear Your Voice will be completed by pupils in year 4, 6, 8, 10 and post 16 across Barnsley. &#10;The survey will ask you different questions about your health, things in your life, your school day, your safety and how you feel. &#10;This survey will go out every two years so you will probably see it again in the future! &#10;&#10;">
            <a:extLst>
              <a:ext uri="{FF2B5EF4-FFF2-40B4-BE49-F238E27FC236}">
                <a16:creationId xmlns:a16="http://schemas.microsoft.com/office/drawing/2014/main" id="{94131AE4-6967-D777-2BC5-648C80CDD7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112413"/>
              </p:ext>
            </p:extLst>
          </p:nvPr>
        </p:nvGraphicFramePr>
        <p:xfrm>
          <a:off x="838200" y="1482485"/>
          <a:ext cx="10010328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Audio 2" descr="Let’s Hear Your Voice is a health and lifestyle survey that has been created by the Children’s Public Health Team. &#10;Let’s Hear Your Voice will be completed by pupils in year 4, 6, 8, 10 and post 16 across Barnsley&#10;The survey will ask you different questions about your health, things in your life, your school day, your safety and how you feel. &#10;Barnsley Council would like the survey to be answered every two years so you will probably see this survey again in the future! ">
            <a:hlinkClick r:id="" action="ppaction://media"/>
            <a:extLst>
              <a:ext uri="{FF2B5EF4-FFF2-40B4-BE49-F238E27FC236}">
                <a16:creationId xmlns:a16="http://schemas.microsoft.com/office/drawing/2014/main" id="{369764B6-388B-4CD3-8F53-0213544CA3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0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443">
        <p:fade/>
      </p:transition>
    </mc:Choice>
    <mc:Fallback xmlns="">
      <p:transition spd="med" advTm="354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E0C4D-EAF1-4474-8072-D8F72BFB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Why is it so important?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A278F4-8FC2-A412-2D8F-0A501DEFD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175532"/>
              </p:ext>
            </p:extLst>
          </p:nvPr>
        </p:nvGraphicFramePr>
        <p:xfrm>
          <a:off x="1524000" y="1828800"/>
          <a:ext cx="9144000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 descr="We want to understand what is going on in the lives of children and young people so that we can do our best to help you live happy healthy lives.&#10;Your school and other organisations can use the information from the survey to help support you in the best way they can.&#10;By answering the questions it will give you a chance for your voice to be heard about the things that matter to you. &#10;The survey will help us to understand any issues in Barnsley and we can then work hard to address them. &#10;">
            <a:hlinkClick r:id="" action="ppaction://media"/>
            <a:extLst>
              <a:ext uri="{FF2B5EF4-FFF2-40B4-BE49-F238E27FC236}">
                <a16:creationId xmlns:a16="http://schemas.microsoft.com/office/drawing/2014/main" id="{BF99A998-C931-47C9-A4F1-1AF6483294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5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685">
        <p:fade/>
      </p:transition>
    </mc:Choice>
    <mc:Fallback xmlns="">
      <p:transition spd="med" advTm="446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0E4D1-F385-43CB-AA74-73827979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What will Let’s Hear Your Voice ask me?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1B3760-4264-C752-AD90-4CCF88514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969731"/>
              </p:ext>
            </p:extLst>
          </p:nvPr>
        </p:nvGraphicFramePr>
        <p:xfrm>
          <a:off x="1524000" y="1828800"/>
          <a:ext cx="9144000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 descr="The survey will ask you questions on different topics such as physical activity, relationships, hobbies, feelings. &#10;It is not a test there are no right or wrong answers.&#10;Please ask for help if you get stuck. &#10;Please answer honestly.&#10;">
            <a:hlinkClick r:id="" action="ppaction://media"/>
            <a:extLst>
              <a:ext uri="{FF2B5EF4-FFF2-40B4-BE49-F238E27FC236}">
                <a16:creationId xmlns:a16="http://schemas.microsoft.com/office/drawing/2014/main" id="{05827FB4-8504-46EC-A11E-2496C2F430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953">
        <p:fade/>
      </p:transition>
    </mc:Choice>
    <mc:Fallback xmlns="">
      <p:transition spd="med" advTm="369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AFBB-20D0-4BDE-91A0-A4A681E47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What does it look like?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AD6EAE96-9C0B-40AD-910C-D60E4EE15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081459"/>
              </p:ext>
            </p:extLst>
          </p:nvPr>
        </p:nvGraphicFramePr>
        <p:xfrm>
          <a:off x="1498978" y="1556792"/>
          <a:ext cx="9144000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 descr="None of the questions need you to write anything. They are all multiple choice questions.&#10;There are two styles of question:&#10;A multiple-choice question (where you select one or more answers), and&#10;A sliding scale question.&#10;">
            <a:hlinkClick r:id="" action="ppaction://media"/>
            <a:extLst>
              <a:ext uri="{FF2B5EF4-FFF2-40B4-BE49-F238E27FC236}">
                <a16:creationId xmlns:a16="http://schemas.microsoft.com/office/drawing/2014/main" id="{6B95F52A-0B04-422F-BCFE-EC602FDE1E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0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370">
        <p:fade/>
      </p:transition>
    </mc:Choice>
    <mc:Fallback xmlns="">
      <p:transition spd="med" advTm="223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7718" y="92511"/>
            <a:ext cx="9829800" cy="1082674"/>
          </a:xfrm>
        </p:spPr>
        <p:txBody>
          <a:bodyPr/>
          <a:lstStyle/>
          <a:p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Here are some examples: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DE455C4-9ABF-4219-8EC3-0BF0A186BFC3}"/>
              </a:ext>
            </a:extLst>
          </p:cNvPr>
          <p:cNvSpPr txBox="1">
            <a:spLocks/>
          </p:cNvSpPr>
          <p:nvPr/>
        </p:nvSpPr>
        <p:spPr>
          <a:xfrm>
            <a:off x="5440451" y="3731937"/>
            <a:ext cx="2329201" cy="26657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also some questions which have a drop-down menu to choose from</a:t>
            </a:r>
          </a:p>
        </p:txBody>
      </p:sp>
      <p:pic>
        <p:nvPicPr>
          <p:cNvPr id="10" name="Picture Placeholder 16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C4F006DA-66AF-4C37-B326-3AE68E96BF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577" b="2577"/>
          <a:stretch>
            <a:fillRect/>
          </a:stretch>
        </p:blipFill>
        <p:spPr>
          <a:xfrm>
            <a:off x="8752598" y="1462001"/>
            <a:ext cx="3128698" cy="19648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</p:pic>
      <p:pic>
        <p:nvPicPr>
          <p:cNvPr id="11" name="Picture Placeholder 2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2CC8C32-67D8-4197-A807-2AB0B73AA02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3225" b="13225"/>
          <a:stretch>
            <a:fillRect/>
          </a:stretch>
        </p:blipFill>
        <p:spPr>
          <a:xfrm>
            <a:off x="219683" y="3116930"/>
            <a:ext cx="4482946" cy="368504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</p:pic>
      <p:pic>
        <p:nvPicPr>
          <p:cNvPr id="12" name="Picture Placeholder 26" descr="Graphical user interface&#10;&#10;Description automatically generated">
            <a:extLst>
              <a:ext uri="{FF2B5EF4-FFF2-40B4-BE49-F238E27FC236}">
                <a16:creationId xmlns:a16="http://schemas.microsoft.com/office/drawing/2014/main" id="{18592D34-4B39-4A32-B89A-A5BB43C6582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0206" b="20206"/>
          <a:stretch>
            <a:fillRect/>
          </a:stretch>
        </p:blipFill>
        <p:spPr>
          <a:xfrm>
            <a:off x="7919680" y="4190739"/>
            <a:ext cx="4052637" cy="25450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C72429-4FA7-4F5B-BA01-FE18992FA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61156" y="2511967"/>
            <a:ext cx="500019" cy="91485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CC0BBD-6AB0-4D04-9498-1ADFDDCAA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26215" y="2041583"/>
            <a:ext cx="1535887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33EA72-B06E-445D-9EAD-0EDEF5F5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31887" y="4453779"/>
            <a:ext cx="1091552" cy="82015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 descr="Some questions might let you select more than one answer&#10;">
            <a:extLst>
              <a:ext uri="{FF2B5EF4-FFF2-40B4-BE49-F238E27FC236}">
                <a16:creationId xmlns:a16="http://schemas.microsoft.com/office/drawing/2014/main" id="{A805E57D-6129-43F6-8263-64BC74621EED}"/>
              </a:ext>
            </a:extLst>
          </p:cNvPr>
          <p:cNvSpPr txBox="1"/>
          <p:nvPr/>
        </p:nvSpPr>
        <p:spPr>
          <a:xfrm>
            <a:off x="933642" y="1780148"/>
            <a:ext cx="32821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questions might let you select more than one answer</a:t>
            </a:r>
          </a:p>
          <a:p>
            <a:endParaRPr lang="en-GB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EBAF80-EC84-49A0-A9E1-203B78E4CD84}"/>
              </a:ext>
            </a:extLst>
          </p:cNvPr>
          <p:cNvSpPr txBox="1"/>
          <p:nvPr/>
        </p:nvSpPr>
        <p:spPr>
          <a:xfrm>
            <a:off x="5933404" y="1385642"/>
            <a:ext cx="2142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others might just want one. </a:t>
            </a:r>
          </a:p>
        </p:txBody>
      </p:sp>
      <p:pic>
        <p:nvPicPr>
          <p:cNvPr id="18" name="Audio 17" descr="Some questions might let you select more than one answer&#10;others might just want one. &#10;There are also some questions which have a drop-down menu to choose from&#10;">
            <a:hlinkClick r:id="" action="ppaction://media"/>
            <a:extLst>
              <a:ext uri="{FF2B5EF4-FFF2-40B4-BE49-F238E27FC236}">
                <a16:creationId xmlns:a16="http://schemas.microsoft.com/office/drawing/2014/main" id="{C91FB033-175D-4EE5-AC14-B856C2BC2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465">
        <p:fade/>
      </p:transition>
    </mc:Choice>
    <mc:Fallback xmlns="">
      <p:transition spd="med" advTm="214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086" x="1406525" y="6729413"/>
          <p14:tracePt t="4095" x="1525588" y="6638925"/>
          <p14:tracePt t="4102" x="1598613" y="6556375"/>
          <p14:tracePt t="4112" x="1616075" y="6510338"/>
          <p14:tracePt t="4118" x="1652588" y="6446838"/>
          <p14:tracePt t="4128" x="1681163" y="6410325"/>
          <p14:tracePt t="4134" x="1681163" y="6392863"/>
          <p14:tracePt t="4144" x="1681163" y="6337300"/>
          <p14:tracePt t="4150" x="1681163" y="6300788"/>
          <p14:tracePt t="4160" x="1681163" y="6254750"/>
          <p14:tracePt t="4166" x="1652588" y="6200775"/>
          <p14:tracePt t="4176" x="1616075" y="6137275"/>
          <p14:tracePt t="4182" x="1579563" y="6091238"/>
          <p14:tracePt t="4190" x="1552575" y="6045200"/>
          <p14:tracePt t="4198" x="1525588" y="6008688"/>
          <p14:tracePt t="4206" x="1479550" y="5945188"/>
          <p14:tracePt t="4214" x="1460500" y="5918200"/>
          <p14:tracePt t="4222" x="1433513" y="5889625"/>
          <p14:tracePt t="4230" x="1416050" y="5853113"/>
          <p14:tracePt t="4238" x="1387475" y="5835650"/>
          <p14:tracePt t="4246" x="1387475" y="5826125"/>
          <p14:tracePt t="4254" x="1360488" y="5799138"/>
          <p14:tracePt t="4262" x="1333500" y="5789613"/>
          <p14:tracePt t="4270" x="1333500" y="5780088"/>
          <p14:tracePt t="4279" x="1306513" y="5762625"/>
          <p14:tracePt t="4286" x="1296988" y="5753100"/>
          <p14:tracePt t="4295" x="1287463" y="5753100"/>
          <p14:tracePt t="4302" x="1277938" y="5743575"/>
          <p14:tracePt t="4312" x="1260475" y="5726113"/>
          <p14:tracePt t="4318" x="1250950" y="5716588"/>
          <p14:tracePt t="4327" x="1241425" y="5707063"/>
          <p14:tracePt t="4344" x="1233488" y="5697538"/>
          <p14:tracePt t="4360" x="1233488" y="5689600"/>
          <p14:tracePt t="4366" x="1214438" y="5670550"/>
          <p14:tracePt t="4382" x="1214438" y="5653088"/>
          <p14:tracePt t="4392" x="1214438" y="5634038"/>
          <p14:tracePt t="4398" x="1204913" y="5624513"/>
          <p14:tracePt t="4407" x="1204913" y="5597525"/>
          <p14:tracePt t="4414" x="1204913" y="5580063"/>
          <p14:tracePt t="4422" x="1204913" y="5561013"/>
          <p14:tracePt t="4430" x="1204913" y="5551488"/>
          <p14:tracePt t="4438" x="1204913" y="5543550"/>
          <p14:tracePt t="4446" x="1204913" y="5524500"/>
          <p14:tracePt t="4454" x="1196975" y="5507038"/>
          <p14:tracePt t="4479" x="1187450" y="5487988"/>
          <p14:tracePt t="4486" x="1187450" y="5478463"/>
          <p14:tracePt t="4495" x="1168400" y="5461000"/>
          <p14:tracePt t="4518" x="1160463" y="5451475"/>
          <p14:tracePt t="4544" x="1150938" y="5441950"/>
          <p14:tracePt t="4607" x="1131888" y="5441950"/>
          <p14:tracePt t="4623" x="1123950" y="5441950"/>
          <p14:tracePt t="4655" x="1114425" y="5441950"/>
          <p14:tracePt t="4671" x="1095375" y="5441950"/>
          <p14:tracePt t="4679" x="1087438" y="5441950"/>
          <p14:tracePt t="5311" x="1077913" y="5441950"/>
          <p14:tracePt t="5318" x="1077913" y="5424488"/>
          <p14:tracePt t="5326" x="1077913" y="5387975"/>
          <p14:tracePt t="5334" x="1077913" y="5360988"/>
          <p14:tracePt t="5343" x="1077913" y="5324475"/>
          <p14:tracePt t="5350" x="1077913" y="5305425"/>
          <p14:tracePt t="5360" x="1077913" y="5278438"/>
          <p14:tracePt t="5366" x="1087438" y="5241925"/>
          <p14:tracePt t="5377" x="1104900" y="5222875"/>
          <p14:tracePt t="5382" x="1104900" y="5186363"/>
          <p14:tracePt t="5390" x="1114425" y="5168900"/>
          <p14:tracePt t="5398" x="1131888" y="5141913"/>
          <p14:tracePt t="5406" x="1141413" y="5122863"/>
          <p14:tracePt t="5414" x="1150938" y="5095875"/>
          <p14:tracePt t="5422" x="1160463" y="5076825"/>
          <p14:tracePt t="5430" x="1196975" y="5032375"/>
          <p14:tracePt t="5446" x="1204913" y="5013325"/>
          <p14:tracePt t="5454" x="1214438" y="4976813"/>
          <p14:tracePt t="5462" x="1223963" y="4967288"/>
          <p14:tracePt t="5471" x="1241425" y="4949825"/>
          <p14:tracePt t="5479" x="1250950" y="4930775"/>
          <p14:tracePt t="5496" x="1250950" y="4922838"/>
          <p14:tracePt t="5502" x="1260475" y="4894263"/>
          <p14:tracePt t="5510" x="1287463" y="4876800"/>
          <p14:tracePt t="5518" x="1296988" y="4857750"/>
          <p14:tracePt t="5528" x="1306513" y="4821238"/>
          <p14:tracePt t="5534" x="1323975" y="4803775"/>
          <p14:tracePt t="5543" x="1333500" y="4784725"/>
          <p14:tracePt t="5550" x="1343025" y="4748213"/>
          <p14:tracePt t="5561" x="1350963" y="4721225"/>
          <p14:tracePt t="5566" x="1379538" y="4665663"/>
          <p14:tracePt t="5577" x="1379538" y="4648200"/>
          <p14:tracePt t="5582" x="1379538" y="4629150"/>
          <p14:tracePt t="5590" x="1379538" y="4602163"/>
          <p14:tracePt t="5598" x="1379538" y="4584700"/>
          <p14:tracePt t="5606" x="1379538" y="4556125"/>
          <p14:tracePt t="5614" x="1379538" y="4548188"/>
          <p14:tracePt t="5622" x="1379538" y="4538663"/>
          <p14:tracePt t="5631" x="1379538" y="4511675"/>
          <p14:tracePt t="5638" x="1379538" y="4502150"/>
          <p14:tracePt t="5663" x="1379538" y="4492625"/>
          <p14:tracePt t="5679" x="1379538" y="4475163"/>
          <p14:tracePt t="5712" x="1379538" y="4465638"/>
          <p14:tracePt t="5871" x="1379538" y="4456113"/>
          <p14:tracePt t="5879" x="1379538" y="4429125"/>
          <p14:tracePt t="5897" x="1379538" y="4410075"/>
          <p14:tracePt t="5902" x="1379538" y="4402138"/>
          <p14:tracePt t="5913" x="1379538" y="4392613"/>
          <p14:tracePt t="5918" x="1370013" y="4373563"/>
          <p14:tracePt t="5935" x="1370013" y="4365625"/>
          <p14:tracePt t="5945" x="1370013" y="4346575"/>
          <p14:tracePt t="5960" x="1360488" y="4337050"/>
          <p14:tracePt t="5998" x="1360488" y="4329113"/>
          <p14:tracePt t="6039" x="1360488" y="4319588"/>
          <p14:tracePt t="6054" x="1350963" y="4319588"/>
          <p14:tracePt t="6062" x="1343025" y="4310063"/>
          <p14:tracePt t="6119" x="1343025" y="4300538"/>
          <p14:tracePt t="6159" x="1333500" y="4292600"/>
          <p14:tracePt t="6178" x="1323975" y="4273550"/>
          <p14:tracePt t="6182" x="1323975" y="4264025"/>
          <p14:tracePt t="6198" x="1323975" y="4256088"/>
          <p14:tracePt t="6215" x="1314450" y="4246563"/>
          <p14:tracePt t="6238" x="1314450" y="4227513"/>
          <p14:tracePt t="6246" x="1306513" y="4219575"/>
          <p14:tracePt t="6255" x="1306513" y="4210050"/>
          <p14:tracePt t="6311" x="1296988" y="4200525"/>
          <p14:tracePt t="6367" x="1296988" y="4183063"/>
          <p14:tracePt t="6383" x="1296988" y="4173538"/>
          <p14:tracePt t="6415" x="1296988" y="4164013"/>
          <p14:tracePt t="6430" x="1296988" y="4146550"/>
          <p14:tracePt t="6440" x="1296988" y="4137025"/>
          <p14:tracePt t="6471" x="1296988" y="4127500"/>
          <p14:tracePt t="6486" x="1296988" y="4117975"/>
          <p14:tracePt t="6495" x="1287463" y="4110038"/>
          <p14:tracePt t="6695" x="1277938" y="4090988"/>
          <p14:tracePt t="6719" x="1260475" y="4064000"/>
          <p14:tracePt t="6743" x="1250950" y="4044950"/>
          <p14:tracePt t="6767" x="1241425" y="4037013"/>
          <p14:tracePt t="6815" x="1233488" y="4017963"/>
          <p14:tracePt t="6846" x="1233488" y="4008438"/>
          <p14:tracePt t="6855" x="1223963" y="3990975"/>
          <p14:tracePt t="6862" x="1204913" y="3971925"/>
          <p14:tracePt t="6870" x="1196975" y="3963988"/>
          <p14:tracePt t="6879" x="1187450" y="3944938"/>
          <p14:tracePt t="6896" x="1168400" y="3908425"/>
          <p14:tracePt t="6914" x="1160463" y="3871913"/>
          <p14:tracePt t="6927" x="1160463" y="3862388"/>
          <p14:tracePt t="6934" x="1150938" y="3844925"/>
          <p14:tracePt t="6946" x="1141413" y="3844925"/>
          <p14:tracePt t="6950" x="1141413" y="3835400"/>
          <p14:tracePt t="6966" x="1141413" y="3825875"/>
          <p14:tracePt t="6982" x="1141413" y="3816350"/>
          <p14:tracePt t="6992" x="1131888" y="3798888"/>
          <p14:tracePt t="7006" x="1123950" y="3789363"/>
          <p14:tracePt t="7022" x="1123950" y="3779838"/>
          <p14:tracePt t="7038" x="1123950" y="3771900"/>
          <p14:tracePt t="7046" x="1123950" y="3752850"/>
          <p14:tracePt t="7054" x="1123950" y="3743325"/>
          <p14:tracePt t="7062" x="1123950" y="3735388"/>
          <p14:tracePt t="7071" x="1114425" y="3716338"/>
          <p14:tracePt t="7095" x="1114425" y="3706813"/>
          <p14:tracePt t="7103" x="1114425" y="3698875"/>
          <p14:tracePt t="7111" x="1114425" y="3670300"/>
          <p14:tracePt t="7118" x="1104900" y="3662363"/>
          <p14:tracePt t="7126" x="1104900" y="3652838"/>
          <p14:tracePt t="7134" x="1104900" y="3625850"/>
          <p14:tracePt t="7145" x="1095375" y="3625850"/>
          <p14:tracePt t="7150" x="1095375" y="3616325"/>
          <p14:tracePt t="7162" x="1095375" y="3606800"/>
          <p14:tracePt t="7166" x="1087438" y="3589338"/>
          <p14:tracePt t="7176" x="1087438" y="3579813"/>
          <p14:tracePt t="7191" x="1077913" y="3560763"/>
          <p14:tracePt t="7206" x="1077913" y="3543300"/>
          <p14:tracePt t="7214" x="1077913" y="3533775"/>
          <p14:tracePt t="7222" x="1068388" y="3533775"/>
          <p14:tracePt t="7238" x="1058863" y="3524250"/>
          <p14:tracePt t="7246" x="1058863" y="3497263"/>
          <p14:tracePt t="7254" x="1041400" y="3479800"/>
          <p14:tracePt t="7262" x="1022350" y="3460750"/>
          <p14:tracePt t="7271" x="1014413" y="3433763"/>
          <p14:tracePt t="7279" x="985838" y="3414713"/>
          <p14:tracePt t="7288" x="985838" y="3406775"/>
          <p14:tracePt t="7295" x="977900" y="3406775"/>
          <p14:tracePt t="7302" x="968375" y="3397250"/>
          <p14:tracePt t="7311" x="949325" y="3378200"/>
          <p14:tracePt t="7318" x="941388" y="3360738"/>
          <p14:tracePt t="7335" x="931863" y="3351213"/>
          <p14:tracePt t="7350" x="912813" y="3351213"/>
          <p14:tracePt t="7360" x="904875" y="3341688"/>
          <p14:tracePt t="7366" x="904875" y="3333750"/>
          <p14:tracePt t="7378" x="876300" y="3314700"/>
          <p14:tracePt t="7390" x="858838" y="3305175"/>
          <p14:tracePt t="7406" x="849313" y="3297238"/>
          <p14:tracePt t="7414" x="831850" y="3287713"/>
          <p14:tracePt t="7422" x="822325" y="3287713"/>
          <p14:tracePt t="7430" x="793750" y="3268663"/>
          <p14:tracePt t="7438" x="785813" y="3268663"/>
          <p14:tracePt t="7446" x="776288" y="3268663"/>
          <p14:tracePt t="7454" x="757238" y="3268663"/>
          <p14:tracePt t="7462" x="749300" y="3268663"/>
          <p14:tracePt t="7471" x="720725" y="3260725"/>
          <p14:tracePt t="7486" x="684213" y="3241675"/>
          <p14:tracePt t="7495" x="676275" y="3241675"/>
          <p14:tracePt t="7502" x="666750" y="3241675"/>
          <p14:tracePt t="7510" x="657225" y="3232150"/>
          <p14:tracePt t="7520" x="647700" y="3232150"/>
          <p14:tracePt t="7528" x="647700" y="3224213"/>
          <p14:tracePt t="7543" x="639763" y="3224213"/>
          <p14:tracePt t="7550" x="630238" y="3224213"/>
          <p14:tracePt t="7560" x="603250" y="3224213"/>
          <p14:tracePt t="7566" x="593725" y="3224213"/>
          <p14:tracePt t="7576" x="574675" y="3232150"/>
          <p14:tracePt t="7582" x="547688" y="3232150"/>
          <p14:tracePt t="7592" x="538163" y="3241675"/>
          <p14:tracePt t="7598" x="501650" y="3251200"/>
          <p14:tracePt t="7606" x="484188" y="3260725"/>
          <p14:tracePt t="7614" x="465138" y="3278188"/>
          <p14:tracePt t="7622" x="447675" y="3297238"/>
          <p14:tracePt t="7630" x="411163" y="3324225"/>
          <p14:tracePt t="7638" x="392113" y="3341688"/>
          <p14:tracePt t="7647" x="384175" y="3378200"/>
          <p14:tracePt t="7654" x="365125" y="3397250"/>
          <p14:tracePt t="7662" x="347663" y="3424238"/>
          <p14:tracePt t="7671" x="338138" y="3433763"/>
          <p14:tracePt t="7679" x="319088" y="3470275"/>
          <p14:tracePt t="7686" x="311150" y="3479800"/>
          <p14:tracePt t="7695" x="301625" y="3506788"/>
          <p14:tracePt t="7703" x="301625" y="3524250"/>
          <p14:tracePt t="7712" x="292100" y="3552825"/>
          <p14:tracePt t="7718" x="274638" y="3597275"/>
          <p14:tracePt t="7727" x="255588" y="3625850"/>
          <p14:tracePt t="7734" x="255588" y="3662363"/>
          <p14:tracePt t="7743" x="246063" y="3698875"/>
          <p14:tracePt t="7750" x="246063" y="3725863"/>
          <p14:tracePt t="7761" x="238125" y="3771900"/>
          <p14:tracePt t="7766" x="238125" y="3808413"/>
          <p14:tracePt t="7775" x="228600" y="3871913"/>
          <p14:tracePt t="7785" x="219075" y="3908425"/>
          <p14:tracePt t="7790" x="219075" y="3935413"/>
          <p14:tracePt t="7798" x="219075" y="3981450"/>
          <p14:tracePt t="7806" x="219075" y="4017963"/>
          <p14:tracePt t="7814" x="219075" y="4037013"/>
          <p14:tracePt t="7822" x="219075" y="4081463"/>
          <p14:tracePt t="7831" x="219075" y="4117975"/>
          <p14:tracePt t="7838" x="219075" y="4164013"/>
          <p14:tracePt t="7846" x="219075" y="4191000"/>
          <p14:tracePt t="7855" x="219075" y="4237038"/>
          <p14:tracePt t="7862" x="219075" y="4264025"/>
          <p14:tracePt t="7870" x="219075" y="4292600"/>
          <p14:tracePt t="7879" x="219075" y="4319588"/>
          <p14:tracePt t="7886" x="219075" y="4365625"/>
          <p14:tracePt t="7896" x="219075" y="4392613"/>
          <p14:tracePt t="7902" x="219075" y="4429125"/>
          <p14:tracePt t="7910" x="219075" y="4475163"/>
          <p14:tracePt t="7918" x="219075" y="4502150"/>
          <p14:tracePt t="7928" x="219075" y="4529138"/>
          <p14:tracePt t="7934" x="219075" y="4575175"/>
          <p14:tracePt t="7945" x="228600" y="4611688"/>
          <p14:tracePt t="7950" x="228600" y="4648200"/>
          <p14:tracePt t="7962" x="228600" y="4684713"/>
          <p14:tracePt t="7966" x="238125" y="4730750"/>
          <p14:tracePt t="7978" x="238125" y="4748213"/>
          <p14:tracePt t="7982" x="246063" y="4803775"/>
          <p14:tracePt t="7990" x="255588" y="4830763"/>
          <p14:tracePt t="7998" x="255588" y="4848225"/>
          <p14:tracePt t="8006" x="255588" y="4876800"/>
          <p14:tracePt t="8014" x="255588" y="4903788"/>
          <p14:tracePt t="8022" x="255588" y="4940300"/>
          <p14:tracePt t="8030" x="255588" y="4976813"/>
          <p14:tracePt t="8038" x="255588" y="4995863"/>
          <p14:tracePt t="8046" x="255588" y="5032375"/>
          <p14:tracePt t="8055" x="255588" y="5068888"/>
          <p14:tracePt t="8080" x="255588" y="5178425"/>
          <p14:tracePt t="8086" x="246063" y="5222875"/>
          <p14:tracePt t="8095" x="238125" y="5259388"/>
          <p14:tracePt t="8102" x="238125" y="5332413"/>
          <p14:tracePt t="8110" x="238125" y="5368925"/>
          <p14:tracePt t="8118" x="209550" y="5424488"/>
          <p14:tracePt t="8127" x="201613" y="5470525"/>
          <p14:tracePt t="8134" x="201613" y="5507038"/>
          <p14:tracePt t="8145" x="201613" y="5551488"/>
          <p14:tracePt t="8150" x="192088" y="5580063"/>
          <p14:tracePt t="8160" x="192088" y="5616575"/>
          <p14:tracePt t="8166" x="192088" y="5661025"/>
          <p14:tracePt t="8176" x="192088" y="5697538"/>
          <p14:tracePt t="8182" x="182563" y="5734050"/>
          <p14:tracePt t="8190" x="182563" y="5770563"/>
          <p14:tracePt t="8198" x="182563" y="5816600"/>
          <p14:tracePt t="8206" x="182563" y="5853113"/>
          <p14:tracePt t="8215" x="182563" y="5881688"/>
          <p14:tracePt t="8222" x="182563" y="5926138"/>
          <p14:tracePt t="8231" x="182563" y="5962650"/>
          <p14:tracePt t="8238" x="182563" y="6008688"/>
          <p14:tracePt t="8246" x="182563" y="6027738"/>
          <p14:tracePt t="8255" x="182563" y="6064250"/>
          <p14:tracePt t="8262" x="182563" y="6072188"/>
          <p14:tracePt t="8271" x="182563" y="6108700"/>
          <p14:tracePt t="8279" x="182563" y="6145213"/>
          <p14:tracePt t="8286" x="182563" y="6181725"/>
          <p14:tracePt t="8295" x="182563" y="6218238"/>
          <p14:tracePt t="8302" x="182563" y="6264275"/>
          <p14:tracePt t="8311" x="182563" y="6319838"/>
          <p14:tracePt t="8318" x="182563" y="6356350"/>
          <p14:tracePt t="8327" x="182563" y="6410325"/>
          <p14:tracePt t="8334" x="182563" y="6437313"/>
          <p14:tracePt t="8343" x="182563" y="6492875"/>
          <p14:tracePt t="8352" x="182563" y="6556375"/>
          <p14:tracePt t="8360" x="182563" y="6583363"/>
          <p14:tracePt t="8366" x="209550" y="6629400"/>
          <p14:tracePt t="8375" x="209550" y="6656388"/>
          <p14:tracePt t="8382" x="219075" y="6692900"/>
          <p14:tracePt t="8392" x="228600" y="6729413"/>
          <p14:tracePt t="8398" x="238125" y="6757988"/>
          <p14:tracePt t="8406" x="238125" y="6784975"/>
          <p14:tracePt t="8414" x="255588" y="6821488"/>
          <p14:tracePt t="8422" x="265113" y="6848475"/>
          <p14:tracePt t="8654" x="1177925" y="6684963"/>
          <p14:tracePt t="8661" x="1241425" y="6556375"/>
          <p14:tracePt t="8670" x="1277938" y="6419850"/>
          <p14:tracePt t="8679" x="1323975" y="6300788"/>
          <p14:tracePt t="8686" x="1370013" y="6210300"/>
          <p14:tracePt t="8695" x="1416050" y="6072188"/>
          <p14:tracePt t="8702" x="1423988" y="6018213"/>
          <p14:tracePt t="8712" x="1460500" y="5918200"/>
          <p14:tracePt t="8718" x="1479550" y="5843588"/>
          <p14:tracePt t="8727" x="1489075" y="5762625"/>
          <p14:tracePt t="8734" x="1533525" y="5661025"/>
          <p14:tracePt t="8744" x="1543050" y="5607050"/>
          <p14:tracePt t="8750" x="1562100" y="5514975"/>
          <p14:tracePt t="8761" x="1598613" y="5434013"/>
          <p14:tracePt t="8766" x="1606550" y="5351463"/>
          <p14:tracePt t="8776" x="1625600" y="5278438"/>
          <p14:tracePt t="8782" x="1635125" y="5186363"/>
          <p14:tracePt t="8791" x="1681163" y="5105400"/>
          <p14:tracePt t="8799" x="1689100" y="5022850"/>
          <p14:tracePt t="8806" x="1698625" y="4967288"/>
          <p14:tracePt t="8816" x="1744663" y="4884738"/>
          <p14:tracePt t="8822" x="1744663" y="4830763"/>
          <p14:tracePt t="8830" x="1744663" y="4738688"/>
          <p14:tracePt t="8838" x="1754188" y="4675188"/>
          <p14:tracePt t="8846" x="1754188" y="4602163"/>
          <p14:tracePt t="8854" x="1754188" y="4548188"/>
          <p14:tracePt t="8863" x="1754188" y="4456113"/>
          <p14:tracePt t="8870" x="1754188" y="4402138"/>
          <p14:tracePt t="8879" x="1754188" y="4310063"/>
          <p14:tracePt t="8896" x="1754188" y="4154488"/>
          <p14:tracePt t="8902" x="1754188" y="4100513"/>
          <p14:tracePt t="8910" x="1754188" y="4044950"/>
          <p14:tracePt t="8918" x="1744663" y="3981450"/>
          <p14:tracePt t="8927" x="1717675" y="3917950"/>
          <p14:tracePt t="8934" x="1717675" y="3881438"/>
          <p14:tracePt t="8946" x="1681163" y="3816350"/>
          <p14:tracePt t="8950" x="1681163" y="3789363"/>
          <p14:tracePt t="8962" x="1671638" y="3762375"/>
          <p14:tracePt t="8966" x="1644650" y="3706813"/>
          <p14:tracePt t="8976" x="1625600" y="3662363"/>
          <p14:tracePt t="8983" x="1598613" y="3616325"/>
          <p14:tracePt t="8990" x="1589088" y="3579813"/>
          <p14:tracePt t="8998" x="1552575" y="3524250"/>
          <p14:tracePt t="9006" x="1533525" y="3479800"/>
          <p14:tracePt t="9014" x="1516063" y="3451225"/>
          <p14:tracePt t="9022" x="1489075" y="3414713"/>
          <p14:tracePt t="9030" x="1460500" y="3360738"/>
          <p14:tracePt t="9038" x="1443038" y="3341688"/>
          <p14:tracePt t="9046" x="1416050" y="3297238"/>
          <p14:tracePt t="9055" x="1379538" y="3260725"/>
          <p14:tracePt t="9062" x="1333500" y="3214688"/>
          <p14:tracePt t="9070" x="1277938" y="3159125"/>
          <p14:tracePt t="9079" x="1250950" y="3132138"/>
          <p14:tracePt t="9086" x="1204913" y="3078163"/>
          <p14:tracePt t="9097" x="1150938" y="3049588"/>
          <p14:tracePt t="9102" x="1123950" y="3022600"/>
          <p14:tracePt t="9110" x="1095375" y="3005138"/>
          <p14:tracePt t="9118" x="1050925" y="2968625"/>
          <p14:tracePt t="9128" x="1041400" y="2968625"/>
          <p14:tracePt t="9134" x="1014413" y="2959100"/>
          <p14:tracePt t="9144" x="995363" y="2930525"/>
          <p14:tracePt t="9150" x="977900" y="2922588"/>
          <p14:tracePt t="9160" x="958850" y="2903538"/>
          <p14:tracePt t="9166" x="922338" y="2886075"/>
          <p14:tracePt t="9177" x="912813" y="2886075"/>
          <p14:tracePt t="9183" x="895350" y="2876550"/>
          <p14:tracePt t="9190" x="868363" y="2876550"/>
          <p14:tracePt t="9198" x="849313" y="2867025"/>
          <p14:tracePt t="9206" x="822325" y="2867025"/>
          <p14:tracePt t="9214" x="785813" y="2867025"/>
          <p14:tracePt t="9222" x="749300" y="2867025"/>
          <p14:tracePt t="9230" x="693738" y="2867025"/>
          <p14:tracePt t="9238" x="639763" y="2867025"/>
          <p14:tracePt t="9246" x="584200" y="2867025"/>
          <p14:tracePt t="9255" x="493713" y="2867025"/>
          <p14:tracePt t="9262" x="447675" y="2867025"/>
          <p14:tracePt t="9271" x="411163" y="2867025"/>
          <p14:tracePt t="9279" x="319088" y="2894013"/>
          <p14:tracePt t="9286" x="282575" y="2903538"/>
          <p14:tracePt t="9295" x="219075" y="2922588"/>
          <p14:tracePt t="9302" x="192088" y="2930525"/>
          <p14:tracePt t="9310" x="165100" y="2949575"/>
          <p14:tracePt t="9318" x="136525" y="2959100"/>
          <p14:tracePt t="9328" x="136525" y="2968625"/>
          <p14:tracePt t="9334" x="109538" y="2976563"/>
          <p14:tracePt t="9474" x="109538" y="2986088"/>
          <p14:tracePt t="9494" x="128588" y="2986088"/>
          <p14:tracePt t="9502" x="136525" y="2986088"/>
          <p14:tracePt t="9510" x="146050" y="2986088"/>
          <p14:tracePt t="9518" x="173038" y="2986088"/>
          <p14:tracePt t="9527" x="182563" y="2976563"/>
          <p14:tracePt t="9535" x="192088" y="2976563"/>
          <p14:tracePt t="9543" x="209550" y="2976563"/>
          <p14:tracePt t="9550" x="219075" y="2968625"/>
          <p14:tracePt t="9566" x="228600" y="2968625"/>
          <p14:tracePt t="9576" x="238125" y="2968625"/>
          <p14:tracePt t="9598" x="255588" y="2968625"/>
          <p14:tracePt t="9614" x="265113" y="2968625"/>
          <p14:tracePt t="9646" x="274638" y="2968625"/>
          <p14:tracePt t="9655" x="301625" y="2976563"/>
          <p14:tracePt t="9663" x="301625" y="3022600"/>
          <p14:tracePt t="9670" x="311150" y="3059113"/>
          <p14:tracePt t="9679" x="311150" y="3151188"/>
          <p14:tracePt t="9686" x="311150" y="3224213"/>
          <p14:tracePt t="9695" x="338138" y="3324225"/>
          <p14:tracePt t="9702" x="374650" y="3470275"/>
          <p14:tracePt t="9711" x="411163" y="3589338"/>
          <p14:tracePt t="9718" x="457200" y="3735388"/>
          <p14:tracePt t="9730" x="557213" y="3935413"/>
          <p14:tracePt t="9734" x="647700" y="4090988"/>
          <p14:tracePt t="9744" x="785813" y="4273550"/>
          <p14:tracePt t="9750" x="958850" y="4446588"/>
          <p14:tracePt t="9761" x="1214438" y="4602163"/>
          <p14:tracePt t="9766" x="1497013" y="4748213"/>
          <p14:tracePt t="9776" x="1725613" y="4811713"/>
          <p14:tracePt t="9782" x="1917700" y="4884738"/>
          <p14:tracePt t="9790" x="2163763" y="4913313"/>
          <p14:tracePt t="9798" x="2484438" y="4959350"/>
          <p14:tracePt t="9806" x="2757488" y="4976813"/>
          <p14:tracePt t="9814" x="2986088" y="4976813"/>
          <p14:tracePt t="9822" x="3159125" y="4976813"/>
          <p14:tracePt t="9830" x="3306763" y="4976813"/>
          <p14:tracePt t="9838" x="3416300" y="4976813"/>
          <p14:tracePt t="9846" x="3533775" y="4967288"/>
          <p14:tracePt t="9854" x="3625850" y="4940300"/>
          <p14:tracePt t="9862" x="3689350" y="4930775"/>
          <p14:tracePt t="9871" x="3744913" y="4903788"/>
          <p14:tracePt t="9880" x="3825875" y="4876800"/>
          <p14:tracePt t="9895" x="3917950" y="4848225"/>
          <p14:tracePt t="9902" x="3963988" y="4821238"/>
          <p14:tracePt t="9911" x="3990975" y="4811713"/>
          <p14:tracePt t="9918" x="4037013" y="4794250"/>
          <p14:tracePt t="9930" x="4064000" y="4784725"/>
          <p14:tracePt t="9934" x="4083050" y="4775200"/>
          <p14:tracePt t="9944" x="4110038" y="4757738"/>
          <p14:tracePt t="9950" x="4156075" y="4730750"/>
          <p14:tracePt t="9962" x="4192588" y="4711700"/>
          <p14:tracePt t="9966" x="4229100" y="4684713"/>
          <p14:tracePt t="9978" x="4273550" y="4675188"/>
          <p14:tracePt t="9982" x="4346575" y="4665663"/>
          <p14:tracePt t="9990" x="4419600" y="4611688"/>
          <p14:tracePt t="9998" x="4475163" y="4592638"/>
          <p14:tracePt t="10006" x="4538663" y="4556125"/>
          <p14:tracePt t="10015" x="4602163" y="4538663"/>
          <p14:tracePt t="10022" x="4684713" y="4511675"/>
          <p14:tracePt t="10031" x="4757738" y="4465638"/>
          <p14:tracePt t="10038" x="4857750" y="4429125"/>
          <p14:tracePt t="10046" x="4959350" y="4402138"/>
          <p14:tracePt t="10055" x="5068888" y="4383088"/>
          <p14:tracePt t="10062" x="5168900" y="4346575"/>
          <p14:tracePt t="10070" x="5278438" y="4310063"/>
          <p14:tracePt t="10079" x="5378450" y="4273550"/>
          <p14:tracePt t="10086" x="5470525" y="4246563"/>
          <p14:tracePt t="10096" x="5589588" y="4154488"/>
          <p14:tracePt t="10102" x="5662613" y="4090988"/>
          <p14:tracePt t="10112" x="5745163" y="4017963"/>
          <p14:tracePt t="10118" x="5808663" y="3963988"/>
          <p14:tracePt t="10127" x="5872163" y="3917950"/>
          <p14:tracePt t="10135" x="5927725" y="3881438"/>
          <p14:tracePt t="10145" x="5972175" y="3844925"/>
          <p14:tracePt t="10151" x="6073775" y="3752850"/>
          <p14:tracePt t="10164" x="6118225" y="3706813"/>
          <p14:tracePt t="10165" x="6219825" y="3633788"/>
          <p14:tracePt t="10175" x="6292850" y="3579813"/>
          <p14:tracePt t="10183" x="6356350" y="3543300"/>
          <p14:tracePt t="10190" x="6410325" y="3516313"/>
          <p14:tracePt t="10198" x="6429375" y="3506788"/>
          <p14:tracePt t="10206" x="6492875" y="3470275"/>
          <p14:tracePt t="10215" x="6521450" y="3470275"/>
          <p14:tracePt t="10222" x="6538913" y="3460750"/>
          <p14:tracePt t="10230" x="6565900" y="3460750"/>
          <p14:tracePt t="10238" x="6602413" y="3451225"/>
          <p14:tracePt t="10246" x="6630988" y="3451225"/>
          <p14:tracePt t="10254" x="6638925" y="3451225"/>
          <p14:tracePt t="10262" x="6648450" y="3451225"/>
          <p14:tracePt t="10270" x="6667500" y="3451225"/>
          <p14:tracePt t="10286" x="6684963" y="3451225"/>
          <p14:tracePt t="10295" x="6704013" y="3451225"/>
          <p14:tracePt t="10303" x="6711950" y="3451225"/>
          <p14:tracePt t="10318" x="6721475" y="3451225"/>
          <p14:tracePt t="10328" x="6731000" y="3451225"/>
          <p14:tracePt t="10334" x="6757988" y="3451225"/>
          <p14:tracePt t="10344" x="6777038" y="3451225"/>
          <p14:tracePt t="10360" x="6794500" y="3451225"/>
          <p14:tracePt t="10377" x="6804025" y="3460750"/>
          <p14:tracePt t="10382" x="6813550" y="3470275"/>
          <p14:tracePt t="10390" x="6850063" y="3487738"/>
          <p14:tracePt t="10398" x="6913563" y="3543300"/>
          <p14:tracePt t="10406" x="6959600" y="3560763"/>
          <p14:tracePt t="10414" x="7023100" y="3597275"/>
          <p14:tracePt t="10422" x="7069138" y="3606800"/>
          <p14:tracePt t="10430" x="7105650" y="3643313"/>
          <p14:tracePt t="10438" x="7150100" y="3662363"/>
          <p14:tracePt t="10446" x="7178675" y="3670300"/>
          <p14:tracePt t="10454" x="7205663" y="3698875"/>
          <p14:tracePt t="10462" x="7232650" y="3706813"/>
          <p14:tracePt t="10470" x="7242175" y="3706813"/>
          <p14:tracePt t="10479" x="7251700" y="3716338"/>
          <p14:tracePt t="10585" x="7278688" y="3716338"/>
          <p14:tracePt t="10590" x="7296150" y="3716338"/>
          <p14:tracePt t="10598" x="7334250" y="3716338"/>
          <p14:tracePt t="10606" x="7388225" y="3716338"/>
          <p14:tracePt t="10614" x="7470775" y="3716338"/>
          <p14:tracePt t="10622" x="7561263" y="3716338"/>
          <p14:tracePt t="10630" x="7653338" y="3716338"/>
          <p14:tracePt t="10638" x="7762875" y="3698875"/>
          <p14:tracePt t="10646" x="7853363" y="3698875"/>
          <p14:tracePt t="10654" x="7954963" y="3679825"/>
          <p14:tracePt t="10662" x="8045450" y="3670300"/>
          <p14:tracePt t="10670" x="8118475" y="3670300"/>
          <p14:tracePt t="10679" x="8210550" y="3652838"/>
          <p14:tracePt t="10686" x="8310563" y="3625850"/>
          <p14:tracePt t="10695" x="8366125" y="3625850"/>
          <p14:tracePt t="10702" x="8429625" y="3616325"/>
          <p14:tracePt t="10713" x="8483600" y="3597275"/>
          <p14:tracePt t="10718" x="8502650" y="3597275"/>
          <p14:tracePt t="10727" x="8548688" y="3597275"/>
          <p14:tracePt t="10734" x="8575675" y="3589338"/>
          <p14:tracePt t="10743" x="8593138" y="3589338"/>
          <p14:tracePt t="10750" x="8621713" y="3589338"/>
          <p14:tracePt t="10760" x="8639175" y="3570288"/>
          <p14:tracePt t="10766" x="8648700" y="3570288"/>
          <p14:tracePt t="10776" x="8675688" y="3570288"/>
          <p14:tracePt t="10782" x="8694738" y="3570288"/>
          <p14:tracePt t="10790" x="8721725" y="3570288"/>
          <p14:tracePt t="10798" x="8739188" y="3560763"/>
          <p14:tracePt t="10806" x="8775700" y="3560763"/>
          <p14:tracePt t="10815" x="8812213" y="3560763"/>
          <p14:tracePt t="10822" x="8840788" y="3560763"/>
          <p14:tracePt t="10830" x="8877300" y="3560763"/>
          <p14:tracePt t="10838" x="8921750" y="3560763"/>
          <p14:tracePt t="10846" x="8940800" y="3560763"/>
          <p14:tracePt t="10854" x="8977313" y="3560763"/>
          <p14:tracePt t="10862" x="8996363" y="3560763"/>
          <p14:tracePt t="10870" x="9013825" y="3552825"/>
          <p14:tracePt t="10880" x="9032875" y="3552825"/>
          <p14:tracePt t="10886" x="9040813" y="3552825"/>
          <p14:tracePt t="10896" x="9050338" y="3552825"/>
          <p14:tracePt t="10902" x="9059863" y="3552825"/>
          <p14:tracePt t="10912" x="9069388" y="3543300"/>
          <p14:tracePt t="10983" x="9086850" y="3543300"/>
          <p14:tracePt t="10992" x="9096375" y="3543300"/>
          <p14:tracePt t="10998" x="9123363" y="3524250"/>
          <p14:tracePt t="11006" x="9159875" y="3516313"/>
          <p14:tracePt t="11022" x="9196388" y="3506788"/>
          <p14:tracePt t="11030" x="9232900" y="3497263"/>
          <p14:tracePt t="11038" x="9259888" y="3479800"/>
          <p14:tracePt t="11046" x="9278938" y="3470275"/>
          <p14:tracePt t="11063" x="9315450" y="3443288"/>
          <p14:tracePt t="11070" x="9351963" y="3406775"/>
          <p14:tracePt t="11081" x="9361488" y="3397250"/>
          <p14:tracePt t="11086" x="9388475" y="3370263"/>
          <p14:tracePt t="11097" x="9398000" y="3370263"/>
          <p14:tracePt t="11102" x="9424988" y="3341688"/>
          <p14:tracePt t="11110" x="9442450" y="3333750"/>
          <p14:tracePt t="11118" x="9461500" y="3314700"/>
          <p14:tracePt t="11127" x="9478963" y="3297238"/>
          <p14:tracePt t="11134" x="9488488" y="3297238"/>
          <p14:tracePt t="11143" x="9488488" y="3287713"/>
          <p14:tracePt t="11150" x="9515475" y="3278188"/>
          <p14:tracePt t="11182" x="9525000" y="3278188"/>
          <p14:tracePt t="11198" x="9544050" y="3268663"/>
          <p14:tracePt t="11206" x="9551988" y="3268663"/>
          <p14:tracePt t="11222" x="9571038" y="3268663"/>
          <p14:tracePt t="11230" x="9580563" y="3268663"/>
          <p14:tracePt t="11238" x="9617075" y="3268663"/>
          <p14:tracePt t="11246" x="9644063" y="3268663"/>
          <p14:tracePt t="11254" x="9661525" y="3268663"/>
          <p14:tracePt t="11263" x="9690100" y="3268663"/>
          <p14:tracePt t="11271" x="9717088" y="3268663"/>
          <p14:tracePt t="11280" x="9744075" y="3268663"/>
          <p14:tracePt t="11286" x="9763125" y="3268663"/>
          <p14:tracePt t="11294" x="9790113" y="3268663"/>
          <p14:tracePt t="11302" x="9809163" y="3268663"/>
          <p14:tracePt t="11310" x="9845675" y="3268663"/>
          <p14:tracePt t="11318" x="9863138" y="3268663"/>
          <p14:tracePt t="11327" x="9872663" y="3268663"/>
          <p14:tracePt t="11334" x="9899650" y="3251200"/>
          <p14:tracePt t="11351" x="9926638" y="3241675"/>
          <p14:tracePt t="11360" x="9936163" y="3241675"/>
          <p14:tracePt t="11366" x="9963150" y="3241675"/>
          <p14:tracePt t="11377" x="9991725" y="3241675"/>
          <p14:tracePt t="11382" x="10028238" y="3232150"/>
          <p14:tracePt t="11390" x="10055225" y="3214688"/>
          <p14:tracePt t="11398" x="10082213" y="3214688"/>
          <p14:tracePt t="11407" x="10109200" y="3195638"/>
          <p14:tracePt t="11414" x="10145713" y="3178175"/>
          <p14:tracePt t="11422" x="10182225" y="3168650"/>
          <p14:tracePt t="11430" x="10247313" y="3132138"/>
          <p14:tracePt t="11439" x="10255250" y="3122613"/>
          <p14:tracePt t="11446" x="10283825" y="3114675"/>
          <p14:tracePt t="11455" x="10320338" y="3095625"/>
          <p14:tracePt t="11463" x="10347325" y="3078163"/>
          <p14:tracePt t="11470" x="10364788" y="3059113"/>
          <p14:tracePt t="11480" x="10393363" y="3041650"/>
          <p14:tracePt t="11486" x="10429875" y="3022600"/>
          <p14:tracePt t="11495" x="10456863" y="3005138"/>
          <p14:tracePt t="11502" x="10493375" y="2968625"/>
          <p14:tracePt t="11511" x="10510838" y="2949575"/>
          <p14:tracePt t="11518" x="10539413" y="2922588"/>
          <p14:tracePt t="11527" x="10547350" y="2894013"/>
          <p14:tracePt t="11534" x="10566400" y="2876550"/>
          <p14:tracePt t="11544" x="10612438" y="2849563"/>
          <p14:tracePt t="11550" x="10629900" y="2813050"/>
          <p14:tracePt t="11560" x="10666413" y="2784475"/>
          <p14:tracePt t="11566" x="10675938" y="2757488"/>
          <p14:tracePt t="11576" x="10685463" y="2730500"/>
          <p14:tracePt t="11582" x="10702925" y="2711450"/>
          <p14:tracePt t="11590" x="10721975" y="2684463"/>
          <p14:tracePt t="11598" x="10748963" y="2667000"/>
          <p14:tracePt t="11606" x="10758488" y="2647950"/>
          <p14:tracePt t="11614" x="10758488" y="2630488"/>
          <p14:tracePt t="11622" x="10768013" y="2584450"/>
          <p14:tracePt t="11630" x="10775950" y="2547938"/>
          <p14:tracePt t="11638" x="10775950" y="2511425"/>
          <p14:tracePt t="11646" x="10775950" y="2455863"/>
          <p14:tracePt t="11654" x="10775950" y="2365375"/>
          <p14:tracePt t="11663" x="10775950" y="2292350"/>
          <p14:tracePt t="11670" x="10775950" y="2200275"/>
          <p14:tracePt t="11680" x="10739438" y="2090738"/>
          <p14:tracePt t="11686" x="10712450" y="2009775"/>
          <p14:tracePt t="11697" x="10702925" y="1944688"/>
          <p14:tracePt t="11702" x="10666413" y="1881188"/>
          <p14:tracePt t="11712" x="10658475" y="1844675"/>
          <p14:tracePt t="11718" x="10639425" y="1798638"/>
          <p14:tracePt t="11727" x="10612438" y="1771650"/>
          <p14:tracePt t="11735" x="10602913" y="1725613"/>
          <p14:tracePt t="11744" x="10566400" y="1698625"/>
          <p14:tracePt t="11750" x="10547350" y="1662113"/>
          <p14:tracePt t="11760" x="10510838" y="1589088"/>
          <p14:tracePt t="11766" x="10493375" y="1562100"/>
          <p14:tracePt t="11777" x="10447338" y="1525588"/>
          <p14:tracePt t="11782" x="10437813" y="1506538"/>
          <p14:tracePt t="11790" x="10420350" y="1489075"/>
          <p14:tracePt t="11798" x="10383838" y="1470025"/>
          <p14:tracePt t="11806" x="10383838" y="1460500"/>
          <p14:tracePt t="11814" x="10356850" y="1433513"/>
          <p14:tracePt t="11822" x="10337800" y="1416050"/>
          <p14:tracePt t="11830" x="10328275" y="1397000"/>
          <p14:tracePt t="11838" x="10310813" y="1379538"/>
          <p14:tracePt t="11847" x="10274300" y="1360488"/>
          <p14:tracePt t="11854" x="10237788" y="1343025"/>
          <p14:tracePt t="11863" x="10218738" y="1323975"/>
          <p14:tracePt t="11870" x="10164763" y="1314450"/>
          <p14:tracePt t="11880" x="10145713" y="1306513"/>
          <p14:tracePt t="11898" x="10028238" y="1260475"/>
          <p14:tracePt t="11902" x="9999663" y="1260475"/>
          <p14:tracePt t="11910" x="9972675" y="1250950"/>
          <p14:tracePt t="11918" x="9926638" y="1250950"/>
          <p14:tracePt t="11927" x="9872663" y="1250950"/>
          <p14:tracePt t="11934" x="9836150" y="1250950"/>
          <p14:tracePt t="11946" x="9780588" y="1250950"/>
          <p14:tracePt t="11950" x="9707563" y="1250950"/>
          <p14:tracePt t="11960" x="9661525" y="1250950"/>
          <p14:tracePt t="11966" x="9598025" y="1250950"/>
          <p14:tracePt t="11976" x="9534525" y="1250950"/>
          <p14:tracePt t="11982" x="9461500" y="1250950"/>
          <p14:tracePt t="11990" x="9369425" y="1270000"/>
          <p14:tracePt t="11998" x="9305925" y="1277938"/>
          <p14:tracePt t="12006" x="9232900" y="1287463"/>
          <p14:tracePt t="12014" x="9169400" y="1323975"/>
          <p14:tracePt t="12022" x="9123363" y="1343025"/>
          <p14:tracePt t="12030" x="9069388" y="1350963"/>
          <p14:tracePt t="12038" x="9032875" y="1360488"/>
          <p14:tracePt t="12046" x="8977313" y="1387475"/>
          <p14:tracePt t="12054" x="8959850" y="1387475"/>
          <p14:tracePt t="12062" x="8940800" y="1397000"/>
          <p14:tracePt t="12070" x="8913813" y="1397000"/>
          <p14:tracePt t="12079" x="8877300" y="1416050"/>
          <p14:tracePt t="12086" x="8858250" y="1416050"/>
          <p14:tracePt t="12095" x="8840788" y="1433513"/>
          <p14:tracePt t="12102" x="8812213" y="1443038"/>
          <p14:tracePt t="12110" x="8794750" y="1452563"/>
          <p14:tracePt t="12118" x="8775700" y="1460500"/>
          <p14:tracePt t="12128" x="8767763" y="1479550"/>
          <p14:tracePt t="12134" x="8739188" y="1497013"/>
          <p14:tracePt t="12143" x="8731250" y="1506538"/>
          <p14:tracePt t="12150" x="8721725" y="1525588"/>
          <p14:tracePt t="12160" x="8702675" y="1543050"/>
          <p14:tracePt t="12166" x="8694738" y="1552575"/>
          <p14:tracePt t="12178" x="8675688" y="1579563"/>
          <p14:tracePt t="12182" x="8658225" y="1598613"/>
          <p14:tracePt t="12192" x="8648700" y="1635125"/>
          <p14:tracePt t="12199" x="8612188" y="1689100"/>
          <p14:tracePt t="12207" x="8602663" y="1698625"/>
          <p14:tracePt t="12214" x="8593138" y="1744663"/>
          <p14:tracePt t="12222" x="8585200" y="1781175"/>
          <p14:tracePt t="12230" x="8585200" y="1825625"/>
          <p14:tracePt t="12238" x="8585200" y="1871663"/>
          <p14:tracePt t="12246" x="8585200" y="1927225"/>
          <p14:tracePt t="12254" x="8585200" y="1981200"/>
          <p14:tracePt t="12262" x="8585200" y="2036763"/>
          <p14:tracePt t="12270" x="8585200" y="2100263"/>
          <p14:tracePt t="12279" x="8585200" y="2155825"/>
          <p14:tracePt t="12286" x="8585200" y="2228850"/>
          <p14:tracePt t="12295" x="8585200" y="2282825"/>
          <p14:tracePt t="12302" x="8585200" y="2338388"/>
          <p14:tracePt t="12310" x="8585200" y="2382838"/>
          <p14:tracePt t="12318" x="8585200" y="2438400"/>
          <p14:tracePt t="12327" x="8585200" y="2465388"/>
          <p14:tracePt t="12334" x="8612188" y="2511425"/>
          <p14:tracePt t="12345" x="8629650" y="2565400"/>
          <p14:tracePt t="12350" x="8629650" y="2611438"/>
          <p14:tracePt t="12361" x="8639175" y="2657475"/>
          <p14:tracePt t="12366" x="8658225" y="2684463"/>
          <p14:tracePt t="12377" x="8666163" y="2711450"/>
          <p14:tracePt t="12382" x="8675688" y="2757488"/>
          <p14:tracePt t="12390" x="8694738" y="2784475"/>
          <p14:tracePt t="12398" x="8712200" y="2830513"/>
          <p14:tracePt t="12406" x="8739188" y="2894013"/>
          <p14:tracePt t="12414" x="8748713" y="2922588"/>
          <p14:tracePt t="12422" x="8794750" y="2995613"/>
          <p14:tracePt t="12430" x="8831263" y="3041650"/>
          <p14:tracePt t="12440" x="8848725" y="3078163"/>
          <p14:tracePt t="12446" x="8885238" y="3122613"/>
          <p14:tracePt t="12454" x="8904288" y="3151188"/>
          <p14:tracePt t="12462" x="8921750" y="3178175"/>
          <p14:tracePt t="12470" x="8959850" y="3214688"/>
          <p14:tracePt t="12479" x="8977313" y="3241675"/>
          <p14:tracePt t="12486" x="9013825" y="3278188"/>
          <p14:tracePt t="12495" x="9023350" y="3305175"/>
          <p14:tracePt t="12502" x="9050338" y="3333750"/>
          <p14:tracePt t="12510" x="9069388" y="3351213"/>
          <p14:tracePt t="12518" x="9105900" y="3387725"/>
          <p14:tracePt t="12527" x="9113838" y="3397250"/>
          <p14:tracePt t="12534" x="9142413" y="3424238"/>
          <p14:tracePt t="12543" x="9159875" y="3433763"/>
          <p14:tracePt t="12551" x="9178925" y="3443288"/>
          <p14:tracePt t="12561" x="9205913" y="3460750"/>
          <p14:tracePt t="12566" x="9223375" y="3470275"/>
          <p14:tracePt t="12576" x="9232900" y="3479800"/>
          <p14:tracePt t="12583" x="9242425" y="3479800"/>
          <p14:tracePt t="12743" x="9223375" y="3479800"/>
          <p14:tracePt t="12751" x="9205913" y="3479800"/>
          <p14:tracePt t="12760" x="9178925" y="3479800"/>
          <p14:tracePt t="12766" x="9150350" y="3479800"/>
          <p14:tracePt t="12778" x="9105900" y="3479800"/>
          <p14:tracePt t="12783" x="9077325" y="3479800"/>
          <p14:tracePt t="12794" x="9040813" y="3479800"/>
          <p14:tracePt t="12798" x="8996363" y="3479800"/>
          <p14:tracePt t="12806" x="8959850" y="3487738"/>
          <p14:tracePt t="12814" x="8921750" y="3506788"/>
          <p14:tracePt t="12823" x="8894763" y="3506788"/>
          <p14:tracePt t="12831" x="8858250" y="3506788"/>
          <p14:tracePt t="12838" x="8840788" y="3506788"/>
          <p14:tracePt t="12846" x="8804275" y="3506788"/>
          <p14:tracePt t="12854" x="8775700" y="3516313"/>
          <p14:tracePt t="12862" x="8748713" y="3516313"/>
          <p14:tracePt t="12870" x="8739188" y="3516313"/>
          <p14:tracePt t="12880" x="8731250" y="3516313"/>
          <p14:tracePt t="12896" x="8694738" y="3524250"/>
          <p14:tracePt t="12999" x="8666163" y="3524250"/>
          <p14:tracePt t="13007" x="8648700" y="3533775"/>
          <p14:tracePt t="13015" x="8612188" y="3533775"/>
          <p14:tracePt t="13023" x="8593138" y="3552825"/>
          <p14:tracePt t="13031" x="8575675" y="3560763"/>
          <p14:tracePt t="13038" x="8556625" y="3570288"/>
          <p14:tracePt t="13046" x="8512175" y="3597275"/>
          <p14:tracePt t="13055" x="8493125" y="3616325"/>
          <p14:tracePt t="13062" x="8466138" y="3643313"/>
          <p14:tracePt t="13070" x="8447088" y="3670300"/>
          <p14:tracePt t="13079" x="8410575" y="3689350"/>
          <p14:tracePt t="13086" x="8366125" y="3735388"/>
          <p14:tracePt t="13095" x="8337550" y="3762375"/>
          <p14:tracePt t="13102" x="8320088" y="3789363"/>
          <p14:tracePt t="13111" x="8283575" y="3798888"/>
          <p14:tracePt t="13118" x="8256588" y="3825875"/>
          <p14:tracePt t="13129" x="8220075" y="3862388"/>
          <p14:tracePt t="13134" x="8191500" y="3889375"/>
          <p14:tracePt t="13145" x="8174038" y="3908425"/>
          <p14:tracePt t="13150" x="8164513" y="3927475"/>
          <p14:tracePt t="13162" x="8147050" y="3944938"/>
          <p14:tracePt t="13177" x="8128000" y="3963988"/>
          <p14:tracePt t="13182" x="8128000" y="3971925"/>
          <p14:tracePt t="13192" x="8108950" y="3990975"/>
          <p14:tracePt t="13206" x="8101013" y="4000500"/>
          <p14:tracePt t="13222" x="8091488" y="4017963"/>
          <p14:tracePt t="13238" x="8081963" y="4027488"/>
          <p14:tracePt t="13270" x="8072438" y="4027488"/>
          <p14:tracePt t="13279" x="8064500" y="4037013"/>
          <p14:tracePt t="13296" x="8054975" y="4044950"/>
          <p14:tracePt t="13327" x="8045450" y="4054475"/>
          <p14:tracePt t="13334" x="8027988" y="4073525"/>
          <p14:tracePt t="13351" x="8018463" y="4081463"/>
          <p14:tracePt t="13366" x="8008938" y="4090988"/>
          <p14:tracePt t="13383" x="7999413" y="4100513"/>
          <p14:tracePt t="13422" x="7991475" y="4110038"/>
          <p14:tracePt t="13662" x="7981950" y="4127500"/>
          <p14:tracePt t="13670" x="7962900" y="4164013"/>
          <p14:tracePt t="13679" x="7954963" y="4183063"/>
          <p14:tracePt t="13686" x="7954963" y="4200525"/>
          <p14:tracePt t="13695" x="7954963" y="4210050"/>
          <p14:tracePt t="13711" x="7954963" y="4219575"/>
          <p14:tracePt t="13718" x="7954963" y="4227513"/>
          <p14:tracePt t="13734" x="7954963" y="4237038"/>
          <p14:tracePt t="13826" x="7954963" y="4256088"/>
          <p14:tracePt t="13991" x="7954963" y="4264025"/>
          <p14:tracePt t="13999" x="7954963" y="4283075"/>
          <p14:tracePt t="14031" x="7945438" y="4283075"/>
          <p14:tracePt t="14327" x="7889875" y="4283075"/>
          <p14:tracePt t="14334" x="7853363" y="4283075"/>
          <p14:tracePt t="14343" x="7826375" y="4283075"/>
          <p14:tracePt t="14350" x="7808913" y="4283075"/>
          <p14:tracePt t="15782" x="7845425" y="4329113"/>
          <p14:tracePt t="15791" x="7862888" y="4356100"/>
          <p14:tracePt t="15798" x="7881938" y="4373563"/>
          <p14:tracePt t="15806" x="7899400" y="4383088"/>
          <p14:tracePt t="15814" x="7935913" y="4392613"/>
          <p14:tracePt t="15830" x="7945438" y="4402138"/>
          <p14:tracePt t="15854" x="7954963" y="4402138"/>
          <p14:tracePt t="15862" x="7981950" y="4329113"/>
          <p14:tracePt t="15870" x="7981950" y="4292600"/>
          <p14:tracePt t="15880" x="7981950" y="4237038"/>
          <p14:tracePt t="15887" x="7981950" y="4183063"/>
          <p14:tracePt t="15897" x="7981950" y="4117975"/>
          <p14:tracePt t="15902" x="7981950" y="4081463"/>
          <p14:tracePt t="15914" x="7981950" y="4027488"/>
          <p14:tracePt t="15918" x="7981950" y="4008438"/>
          <p14:tracePt t="15927" x="7981950" y="3981450"/>
          <p14:tracePt t="15934" x="7981950" y="3963988"/>
          <p14:tracePt t="16031" x="7972425" y="3963988"/>
          <p14:tracePt t="16039" x="7972425" y="3981450"/>
          <p14:tracePt t="16046" x="7972425" y="4017963"/>
          <p14:tracePt t="16054" x="7962900" y="4054475"/>
          <p14:tracePt t="16062" x="7962900" y="4073525"/>
          <p14:tracePt t="16070" x="7962900" y="4100513"/>
          <p14:tracePt t="16079" x="7962900" y="4117975"/>
          <p14:tracePt t="16086" x="7962900" y="4127500"/>
          <p14:tracePt t="16095" x="7962900" y="4146550"/>
          <p14:tracePt t="16104" x="7962900" y="4154488"/>
          <p14:tracePt t="16558" x="7981950" y="4146550"/>
          <p14:tracePt t="16599" x="7991475" y="4146550"/>
          <p14:tracePt t="16662" x="8008938" y="4146550"/>
          <p14:tracePt t="16670" x="8027988" y="4146550"/>
          <p14:tracePt t="16678" x="8054975" y="4146550"/>
          <p14:tracePt t="16686" x="8081963" y="4154488"/>
          <p14:tracePt t="16695" x="8081963" y="4164013"/>
          <p14:tracePt t="16702" x="8108950" y="4183063"/>
          <p14:tracePt t="16713" x="8147050" y="4210050"/>
          <p14:tracePt t="16718" x="8164513" y="4219575"/>
          <p14:tracePt t="16728" x="8174038" y="4227513"/>
          <p14:tracePt t="16734" x="8183563" y="4237038"/>
          <p14:tracePt t="16745" x="8191500" y="4256088"/>
          <p14:tracePt t="16762" x="8201025" y="4273550"/>
          <p14:tracePt t="16776" x="8201025" y="4283075"/>
          <p14:tracePt t="16782" x="8210550" y="4292600"/>
          <p14:tracePt t="16906" x="8210550" y="4300538"/>
          <p14:tracePt t="16911" x="8210550" y="4337050"/>
          <p14:tracePt t="16918" x="8210550" y="4356100"/>
          <p14:tracePt t="16929" x="8210550" y="4365625"/>
          <p14:tracePt t="16935" x="8220075" y="4383088"/>
          <p14:tracePt t="16946" x="8228013" y="4419600"/>
          <p14:tracePt t="16950" x="8228013" y="4446588"/>
          <p14:tracePt t="16963" x="8256588" y="4475163"/>
          <p14:tracePt t="16966" x="8256588" y="4492625"/>
          <p14:tracePt t="16974" x="8256588" y="4519613"/>
          <p14:tracePt t="16982" x="8256588" y="4565650"/>
          <p14:tracePt t="16992" x="8256588" y="4575175"/>
          <p14:tracePt t="16998" x="8256588" y="4602163"/>
          <p14:tracePt t="17006" x="8256588" y="4629150"/>
          <p14:tracePt t="17014" x="8256588" y="4657725"/>
          <p14:tracePt t="17022" x="8274050" y="4684713"/>
          <p14:tracePt t="17030" x="8274050" y="4721225"/>
          <p14:tracePt t="17038" x="8274050" y="4757738"/>
          <p14:tracePt t="17046" x="8274050" y="4775200"/>
          <p14:tracePt t="17056" x="8274050" y="4821238"/>
          <p14:tracePt t="17062" x="8274050" y="4857750"/>
          <p14:tracePt t="17070" x="8274050" y="4884738"/>
          <p14:tracePt t="17079" x="8274050" y="4930775"/>
          <p14:tracePt t="17086" x="8274050" y="4967288"/>
          <p14:tracePt t="17095" x="8274050" y="5013325"/>
          <p14:tracePt t="17102" x="8274050" y="5068888"/>
          <p14:tracePt t="17111" x="8274050" y="5122863"/>
          <p14:tracePt t="17118" x="8274050" y="5149850"/>
          <p14:tracePt t="17129" x="8274050" y="5195888"/>
          <p14:tracePt t="17134" x="8274050" y="5222875"/>
          <p14:tracePt t="17145" x="8283575" y="5251450"/>
          <p14:tracePt t="17150" x="8283575" y="5295900"/>
          <p14:tracePt t="17163" x="8301038" y="5360988"/>
          <p14:tracePt t="17166" x="8301038" y="5378450"/>
          <p14:tracePt t="17176" x="8310563" y="5414963"/>
          <p14:tracePt t="17182" x="8320088" y="5441950"/>
          <p14:tracePt t="17190" x="8337550" y="5470525"/>
          <p14:tracePt t="17198" x="8347075" y="5514975"/>
          <p14:tracePt t="17206" x="8356600" y="5534025"/>
          <p14:tracePt t="17214" x="8374063" y="5561013"/>
          <p14:tracePt t="17222" x="8374063" y="5588000"/>
          <p14:tracePt t="17230" x="8383588" y="5624513"/>
          <p14:tracePt t="17238" x="8420100" y="5670550"/>
          <p14:tracePt t="17246" x="8429625" y="5707063"/>
          <p14:tracePt t="17254" x="8456613" y="5770563"/>
          <p14:tracePt t="17263" x="8475663" y="5835650"/>
          <p14:tracePt t="17270" x="8493125" y="5889625"/>
          <p14:tracePt t="17279" x="8502650" y="5954713"/>
          <p14:tracePt t="17286" x="8502650" y="6008688"/>
          <p14:tracePt t="17295" x="8520113" y="6054725"/>
          <p14:tracePt t="17302" x="8520113" y="6108700"/>
          <p14:tracePt t="17310" x="8539163" y="6173788"/>
          <p14:tracePt t="17318" x="8539163" y="6210300"/>
          <p14:tracePt t="17327" x="8548688" y="6237288"/>
          <p14:tracePt t="17334" x="8548688" y="6291263"/>
          <p14:tracePt t="17345" x="8556625" y="6356350"/>
          <p14:tracePt t="17350" x="8585200" y="6419850"/>
          <p14:tracePt t="17361" x="8585200" y="6456363"/>
          <p14:tracePt t="17366" x="8593138" y="6510338"/>
          <p14:tracePt t="17376" x="8602663" y="6556375"/>
          <p14:tracePt t="17382" x="8612188" y="6602413"/>
          <p14:tracePt t="17392" x="8639175" y="6629400"/>
          <p14:tracePt t="17398" x="8639175" y="6675438"/>
          <p14:tracePt t="17406" x="8648700" y="6702425"/>
          <p14:tracePt t="17414" x="8658225" y="6721475"/>
          <p14:tracePt t="17422" x="8666163" y="6748463"/>
          <p14:tracePt t="17430" x="8685213" y="6784975"/>
          <p14:tracePt t="17438" x="8702675" y="6811963"/>
          <p14:tracePt t="17446" x="8712200" y="6831013"/>
          <p14:tracePt t="17719" x="10264775" y="6775450"/>
          <p14:tracePt t="17726" x="10310813" y="6729413"/>
          <p14:tracePt t="17734" x="10364788" y="6692900"/>
          <p14:tracePt t="17743" x="10383838" y="6629400"/>
          <p14:tracePt t="17750" x="10429875" y="6565900"/>
          <p14:tracePt t="17760" x="10447338" y="6519863"/>
          <p14:tracePt t="17766" x="10493375" y="6419850"/>
          <p14:tracePt t="17776" x="10502900" y="6383338"/>
          <p14:tracePt t="17782" x="10510838" y="6283325"/>
          <p14:tracePt t="17792" x="10539413" y="6218238"/>
          <p14:tracePt t="17799" x="10566400" y="6127750"/>
          <p14:tracePt t="17806" x="10575925" y="6045200"/>
          <p14:tracePt t="17815" x="10602913" y="5954713"/>
          <p14:tracePt t="17822" x="10602913" y="5881688"/>
          <p14:tracePt t="17832" x="10621963" y="5780088"/>
          <p14:tracePt t="17838" x="10629900" y="5689600"/>
          <p14:tracePt t="17849" x="10629900" y="5597525"/>
          <p14:tracePt t="17854" x="10629900" y="5487988"/>
          <p14:tracePt t="17863" x="10629900" y="5414963"/>
          <p14:tracePt t="17871" x="10629900" y="5341938"/>
          <p14:tracePt t="17882" x="10629900" y="5287963"/>
          <p14:tracePt t="17896" x="10629900" y="5149850"/>
          <p14:tracePt t="17902" x="10629900" y="5095875"/>
          <p14:tracePt t="17912" x="10629900" y="5040313"/>
          <p14:tracePt t="17918" x="10629900" y="4986338"/>
          <p14:tracePt t="17930" x="10629900" y="4940300"/>
          <p14:tracePt t="17934" x="10629900" y="4884738"/>
          <p14:tracePt t="17944" x="10629900" y="4848225"/>
          <p14:tracePt t="17950" x="10629900" y="4794250"/>
          <p14:tracePt t="17960" x="10629900" y="4767263"/>
          <p14:tracePt t="17966" x="10629900" y="4721225"/>
          <p14:tracePt t="17975" x="10602913" y="4665663"/>
          <p14:tracePt t="17982" x="10593388" y="4602163"/>
          <p14:tracePt t="17990" x="10539413" y="4538663"/>
          <p14:tracePt t="17999" x="10520363" y="4492625"/>
          <p14:tracePt t="18006" x="10483850" y="4456113"/>
          <p14:tracePt t="18015" x="10466388" y="4429125"/>
          <p14:tracePt t="18022" x="10437813" y="4402138"/>
          <p14:tracePt t="18030" x="10410825" y="4356100"/>
          <p14:tracePt t="18038" x="10393363" y="4319588"/>
          <p14:tracePt t="18047" x="10383838" y="4300538"/>
          <p14:tracePt t="18054" x="10364788" y="4283075"/>
          <p14:tracePt t="18063" x="10347325" y="4256088"/>
          <p14:tracePt t="18070" x="10337800" y="4237038"/>
          <p14:tracePt t="18079" x="10310813" y="4219575"/>
          <p14:tracePt t="18086" x="10283825" y="4191000"/>
          <p14:tracePt t="18096" x="10264775" y="4173538"/>
          <p14:tracePt t="18102" x="10237788" y="4146550"/>
          <p14:tracePt t="18110" x="10201275" y="4127500"/>
          <p14:tracePt t="18118" x="10155238" y="4100513"/>
          <p14:tracePt t="18127" x="10128250" y="4081463"/>
          <p14:tracePt t="18134" x="10082213" y="4054475"/>
          <p14:tracePt t="18144" x="10055225" y="4037013"/>
          <p14:tracePt t="18150" x="10028238" y="4027488"/>
          <p14:tracePt t="18163" x="9982200" y="4017963"/>
          <p14:tracePt t="18166" x="9963150" y="4008438"/>
          <p14:tracePt t="18177" x="9918700" y="4008438"/>
          <p14:tracePt t="18182" x="9890125" y="3990975"/>
          <p14:tracePt t="18190" x="9872663" y="3990975"/>
          <p14:tracePt t="18198" x="9836150" y="3981450"/>
          <p14:tracePt t="18206" x="9799638" y="3963988"/>
          <p14:tracePt t="18214" x="9772650" y="3963988"/>
          <p14:tracePt t="18222" x="9744075" y="3954463"/>
          <p14:tracePt t="18230" x="9707563" y="3935413"/>
          <p14:tracePt t="18238" x="9680575" y="3935413"/>
          <p14:tracePt t="18246" x="9634538" y="3917950"/>
          <p14:tracePt t="18254" x="9607550" y="3917950"/>
          <p14:tracePt t="18263" x="9571038" y="3917950"/>
          <p14:tracePt t="18270" x="9534525" y="3908425"/>
          <p14:tracePt t="18280" x="9507538" y="3908425"/>
          <p14:tracePt t="18286" x="9478963" y="3908425"/>
          <p14:tracePt t="18295" x="9442450" y="3908425"/>
          <p14:tracePt t="18302" x="9405938" y="3881438"/>
          <p14:tracePt t="18310" x="9378950" y="3881438"/>
          <p14:tracePt t="18318" x="9361488" y="3881438"/>
          <p14:tracePt t="18329" x="9324975" y="3881438"/>
          <p14:tracePt t="18334" x="9278938" y="3881438"/>
          <p14:tracePt t="18345" x="9259888" y="3881438"/>
          <p14:tracePt t="18350" x="9223375" y="3881438"/>
          <p14:tracePt t="18360" x="9186863" y="3881438"/>
          <p14:tracePt t="18366" x="9159875" y="3881438"/>
          <p14:tracePt t="18376" x="9132888" y="3881438"/>
          <p14:tracePt t="18383" x="9096375" y="3881438"/>
          <p14:tracePt t="18390" x="9077325" y="3881438"/>
          <p14:tracePt t="18398" x="9040813" y="3881438"/>
          <p14:tracePt t="18406" x="9032875" y="3881438"/>
          <p14:tracePt t="18414" x="8986838" y="3881438"/>
          <p14:tracePt t="18422" x="8950325" y="3881438"/>
          <p14:tracePt t="18430" x="8931275" y="3881438"/>
          <p14:tracePt t="18439" x="8885238" y="3889375"/>
          <p14:tracePt t="18446" x="8867775" y="3889375"/>
          <p14:tracePt t="18454" x="8840788" y="3889375"/>
          <p14:tracePt t="18462" x="8821738" y="3898900"/>
          <p14:tracePt t="18471" x="8794750" y="3908425"/>
          <p14:tracePt t="18479" x="8775700" y="3908425"/>
          <p14:tracePt t="18486" x="8731250" y="3917950"/>
          <p14:tracePt t="18495" x="8721725" y="3927475"/>
          <p14:tracePt t="18502" x="8694738" y="3935413"/>
          <p14:tracePt t="18510" x="8648700" y="3954463"/>
          <p14:tracePt t="18518" x="8621713" y="3963988"/>
          <p14:tracePt t="18528" x="8602663" y="3981450"/>
          <p14:tracePt t="18534" x="8575675" y="3990975"/>
          <p14:tracePt t="18544" x="8539163" y="4000500"/>
          <p14:tracePt t="18550" x="8483600" y="4027488"/>
          <p14:tracePt t="18560" x="8420100" y="4054475"/>
          <p14:tracePt t="18566" x="8402638" y="4064000"/>
          <p14:tracePt t="18575" x="8356600" y="4090988"/>
          <p14:tracePt t="18582" x="8329613" y="4117975"/>
          <p14:tracePt t="18590" x="8283575" y="4146550"/>
          <p14:tracePt t="18600" x="8256588" y="4173538"/>
          <p14:tracePt t="18606" x="8210550" y="4191000"/>
          <p14:tracePt t="18614" x="8191500" y="4210050"/>
          <p14:tracePt t="18622" x="8147050" y="4246563"/>
          <p14:tracePt t="18630" x="8108950" y="4273550"/>
          <p14:tracePt t="18638" x="8081963" y="4310063"/>
          <p14:tracePt t="18646" x="8035925" y="4346575"/>
          <p14:tracePt t="18654" x="8018463" y="4365625"/>
          <p14:tracePt t="18663" x="7981950" y="4392613"/>
          <p14:tracePt t="18670" x="7962900" y="4410075"/>
          <p14:tracePt t="18679" x="7945438" y="4446588"/>
          <p14:tracePt t="18686" x="7935913" y="4465638"/>
          <p14:tracePt t="18695" x="7926388" y="4483100"/>
          <p14:tracePt t="18702" x="7926388" y="4502150"/>
          <p14:tracePt t="18718" x="7926388" y="4511675"/>
          <p14:tracePt t="18810" x="7926388" y="4519613"/>
          <p14:tracePt t="18815" x="7945438" y="4511675"/>
          <p14:tracePt t="18822" x="7972425" y="4502150"/>
          <p14:tracePt t="18831" x="7991475" y="4475163"/>
          <p14:tracePt t="18839" x="8008938" y="4456113"/>
          <p14:tracePt t="18846" x="8018463" y="4446588"/>
          <p14:tracePt t="18862" x="8035925" y="4438650"/>
          <p14:tracePt t="19112" x="8035925" y="4429125"/>
          <p14:tracePt t="19118" x="8035925" y="4419600"/>
          <p14:tracePt t="19127" x="8035925" y="4410075"/>
          <p14:tracePt t="19134" x="8027988" y="4402138"/>
          <p14:tracePt t="19143" x="8018463" y="4392613"/>
          <p14:tracePt t="19164" x="8008938" y="4383088"/>
          <p14:tracePt t="19166" x="7999413" y="4383088"/>
          <p14:tracePt t="19242" x="7991475" y="4373563"/>
          <p14:tracePt t="19263" x="8018463" y="4373563"/>
          <p14:tracePt t="19271" x="8035925" y="4373563"/>
          <p14:tracePt t="19279" x="8108950" y="4373563"/>
          <p14:tracePt t="19286" x="8220075" y="4392613"/>
          <p14:tracePt t="19295" x="8337550" y="4402138"/>
          <p14:tracePt t="19302" x="8475663" y="4402138"/>
          <p14:tracePt t="19311" x="8658225" y="4402138"/>
          <p14:tracePt t="19318" x="8840788" y="4402138"/>
          <p14:tracePt t="19327" x="9059863" y="4402138"/>
          <p14:tracePt t="19334" x="9259888" y="4402138"/>
          <p14:tracePt t="19343" x="9478963" y="4402138"/>
          <p14:tracePt t="19350" x="9809163" y="4346575"/>
          <p14:tracePt t="19363" x="10137775" y="4264025"/>
          <p14:tracePt t="19367" x="10474325" y="4164013"/>
          <p14:tracePt t="19377" x="10775950" y="4081463"/>
          <p14:tracePt t="19382" x="11068050" y="4000500"/>
          <p14:tracePt t="19390" x="11333163" y="3927475"/>
          <p14:tracePt t="19398" x="11561763" y="3862388"/>
          <p14:tracePt t="19406" x="11790363" y="3789363"/>
          <p14:tracePt t="19415" x="11953875" y="3743325"/>
          <p14:tracePt t="19422" x="12145963" y="3679825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safe do you feel in the following places? Please tick one box on each line.">
            <a:extLst>
              <a:ext uri="{FF2B5EF4-FFF2-40B4-BE49-F238E27FC236}">
                <a16:creationId xmlns:a16="http://schemas.microsoft.com/office/drawing/2014/main" id="{D2D49C98-D1A6-40D1-B9EF-B56D56B53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30" y="1323630"/>
            <a:ext cx="6944694" cy="781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AC034B-2B50-4317-B023-E9376879C6EE}"/>
              </a:ext>
            </a:extLst>
          </p:cNvPr>
          <p:cNvSpPr txBox="1"/>
          <p:nvPr/>
        </p:nvSpPr>
        <p:spPr>
          <a:xfrm>
            <a:off x="9088036" y="2128188"/>
            <a:ext cx="2265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questions might look like this, with lots of options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8CCD4-42AF-47BC-B75F-FFC7E35A4A31}"/>
              </a:ext>
            </a:extLst>
          </p:cNvPr>
          <p:cNvSpPr txBox="1"/>
          <p:nvPr/>
        </p:nvSpPr>
        <p:spPr>
          <a:xfrm>
            <a:off x="8931401" y="387296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you need to do is tick one box on each line.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8AE6A3-2DC4-443E-B8D1-ED7C55D8F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7720995" y="2331720"/>
            <a:ext cx="1367041" cy="2339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A0AF96-4937-4643-B345-9B44D28EC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7769527" y="3612634"/>
            <a:ext cx="1064809" cy="4533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4" name="Picture 13" descr="Survey">
            <a:extLst>
              <a:ext uri="{FF2B5EF4-FFF2-40B4-BE49-F238E27FC236}">
                <a16:creationId xmlns:a16="http://schemas.microsoft.com/office/drawing/2014/main" id="{F80AC82C-79F7-4C03-894C-F8708F98C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2" y="2081624"/>
            <a:ext cx="7344800" cy="303889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20E72E2-1641-4C6D-8B06-56983B48F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195" y="2331720"/>
            <a:ext cx="1852655" cy="280036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DB8437-2785-4361-90A9-16AE7097A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71673" y="1940785"/>
            <a:ext cx="5597854" cy="51666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 descr="Some questions might look like this, with lots of options&#10;All you need to do is tick one box on each line.&#10;">
            <a:hlinkClick r:id="" action="ppaction://media"/>
            <a:extLst>
              <a:ext uri="{FF2B5EF4-FFF2-40B4-BE49-F238E27FC236}">
                <a16:creationId xmlns:a16="http://schemas.microsoft.com/office/drawing/2014/main" id="{2FC5966E-3567-43EC-A3DF-5C6B1D9FF2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D6F41F-32C4-4FE8-AEAB-DAED08059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0280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580">
        <p:fade/>
      </p:transition>
    </mc:Choice>
    <mc:Fallback xmlns="">
      <p:transition spd="med" advTm="225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531" x="11734800" y="5122863"/>
          <p14:tracePt t="1542" x="11415713" y="5414963"/>
          <p14:tracePt t="1547" x="10958513" y="5826125"/>
          <p14:tracePt t="1556" x="10529888" y="6200775"/>
          <p14:tracePt t="1563" x="10009188" y="6565900"/>
          <p14:tracePt t="8340" x="1433513" y="6794500"/>
          <p14:tracePt t="8347" x="1470025" y="6721475"/>
          <p14:tracePt t="8355" x="1525588" y="6656388"/>
          <p14:tracePt t="8363" x="1552575" y="6583363"/>
          <p14:tracePt t="8371" x="1589088" y="6502400"/>
          <p14:tracePt t="8379" x="1635125" y="6364288"/>
          <p14:tracePt t="8387" x="1662113" y="6200775"/>
          <p14:tracePt t="8395" x="1681163" y="5999163"/>
          <p14:tracePt t="8403" x="1708150" y="5853113"/>
          <p14:tracePt t="8412" x="1735138" y="5726113"/>
          <p14:tracePt t="8420" x="1754188" y="5607050"/>
          <p14:tracePt t="8427" x="1798638" y="5424488"/>
          <p14:tracePt t="8436" x="1827213" y="5278438"/>
          <p14:tracePt t="8443" x="1827213" y="5168900"/>
          <p14:tracePt t="8453" x="1827213" y="5040313"/>
          <p14:tracePt t="8459" x="1827213" y="4913313"/>
          <p14:tracePt t="8471" x="1827213" y="4784725"/>
          <p14:tracePt t="8475" x="1827213" y="4694238"/>
          <p14:tracePt t="8486" x="1827213" y="4621213"/>
          <p14:tracePt t="8491" x="1827213" y="4556125"/>
          <p14:tracePt t="8503" x="1827213" y="4502150"/>
          <p14:tracePt t="8507" x="1798638" y="4419600"/>
          <p14:tracePt t="8517" x="1798638" y="4392613"/>
          <p14:tracePt t="8523" x="1781175" y="4346575"/>
          <p14:tracePt t="8531" x="1754188" y="4319588"/>
          <p14:tracePt t="8539" x="1735138" y="4283075"/>
          <p14:tracePt t="8547" x="1698625" y="4227513"/>
          <p14:tracePt t="8556" x="1689100" y="4219575"/>
          <p14:tracePt t="8563" x="1671638" y="4200525"/>
          <p14:tracePt t="8571" x="1671638" y="4191000"/>
          <p14:tracePt t="8579" x="1671638" y="4183063"/>
          <p14:tracePt t="8587" x="1635125" y="4146550"/>
          <p14:tracePt t="8595" x="1635125" y="4137025"/>
          <p14:tracePt t="8603" x="1616075" y="4100513"/>
          <p14:tracePt t="8611" x="1579563" y="4054475"/>
          <p14:tracePt t="8620" x="1562100" y="4027488"/>
          <p14:tracePt t="8627" x="1533525" y="3963988"/>
          <p14:tracePt t="8637" x="1516063" y="3944938"/>
          <p14:tracePt t="8643" x="1506538" y="3898900"/>
          <p14:tracePt t="8653" x="1470025" y="3852863"/>
          <p14:tracePt t="8659" x="1452563" y="3825875"/>
          <p14:tracePt t="8668" x="1416050" y="3762375"/>
          <p14:tracePt t="8675" x="1387475" y="3706813"/>
          <p14:tracePt t="8685" x="1350963" y="3652838"/>
          <p14:tracePt t="8691" x="1333500" y="3625850"/>
          <p14:tracePt t="8702" x="1333500" y="3597275"/>
          <p14:tracePt t="8707" x="1314450" y="3579813"/>
          <p14:tracePt t="8723" x="1306513" y="3543300"/>
          <p14:tracePt t="8739" x="1306513" y="3516313"/>
          <p14:tracePt t="8750" x="1306513" y="3506788"/>
          <p14:tracePt t="8755" x="1306513" y="3497263"/>
          <p14:tracePt t="8763" x="1306513" y="3487738"/>
          <p14:tracePt t="8771" x="1306513" y="3470275"/>
          <p14:tracePt t="8779" x="1306513" y="3460750"/>
          <p14:tracePt t="8787" x="1306513" y="3451225"/>
          <p14:tracePt t="8795" x="1306513" y="3433763"/>
          <p14:tracePt t="8803" x="1306513" y="3424238"/>
          <p14:tracePt t="8811" x="1306513" y="3414713"/>
          <p14:tracePt t="8820" x="1306513" y="3406775"/>
          <p14:tracePt t="8827" x="1306513" y="3387725"/>
          <p14:tracePt t="8844" x="1306513" y="3370263"/>
          <p14:tracePt t="8852" x="1306513" y="3351213"/>
          <p14:tracePt t="8859" x="1306513" y="3341688"/>
          <p14:tracePt t="8868" x="1306513" y="3333750"/>
          <p14:tracePt t="8877" x="1306513" y="3305175"/>
          <p14:tracePt t="8884" x="1306513" y="3287713"/>
          <p14:tracePt t="8893" x="1306513" y="3260725"/>
          <p14:tracePt t="8900" x="1306513" y="3241675"/>
          <p14:tracePt t="8907" x="1306513" y="3214688"/>
          <p14:tracePt t="8917" x="1306513" y="3205163"/>
          <p14:tracePt t="8923" x="1306513" y="3187700"/>
          <p14:tracePt t="8933" x="1314450" y="3159125"/>
          <p14:tracePt t="8939" x="1314450" y="3151188"/>
          <p14:tracePt t="8947" x="1323975" y="3141663"/>
          <p14:tracePt t="8956" x="1333500" y="3114675"/>
          <p14:tracePt t="8963" x="1343025" y="3095625"/>
          <p14:tracePt t="8971" x="1360488" y="3078163"/>
          <p14:tracePt t="8979" x="1370013" y="3068638"/>
          <p14:tracePt t="8987" x="1379538" y="3059113"/>
          <p14:tracePt t="8995" x="1387475" y="3041650"/>
          <p14:tracePt t="9003" x="1406525" y="3013075"/>
          <p14:tracePt t="9011" x="1416050" y="3005138"/>
          <p14:tracePt t="9020" x="1423988" y="2995613"/>
          <p14:tracePt t="9027" x="1443038" y="2986088"/>
          <p14:tracePt t="9043" x="1452563" y="2976563"/>
          <p14:tracePt t="9059" x="1470025" y="2968625"/>
          <p14:tracePt t="9068" x="1479550" y="2959100"/>
          <p14:tracePt t="9084" x="1489075" y="2959100"/>
          <p14:tracePt t="9091" x="1497013" y="2959100"/>
          <p14:tracePt t="9101" x="1506538" y="2949575"/>
          <p14:tracePt t="9107" x="1506538" y="2940050"/>
          <p14:tracePt t="9117" x="1516063" y="2940050"/>
          <p14:tracePt t="9123" x="1533525" y="2930525"/>
          <p14:tracePt t="9139" x="1552575" y="2930525"/>
          <p14:tracePt t="9147" x="1562100" y="2930525"/>
          <p14:tracePt t="9155" x="1579563" y="2922588"/>
          <p14:tracePt t="9179" x="1598613" y="2922588"/>
          <p14:tracePt t="9189" x="1606550" y="2922588"/>
          <p14:tracePt t="9205" x="1625600" y="2913063"/>
          <p14:tracePt t="9211" x="1635125" y="2913063"/>
          <p14:tracePt t="9221" x="1644650" y="2913063"/>
          <p14:tracePt t="9227" x="1662113" y="2913063"/>
          <p14:tracePt t="9236" x="1681163" y="2894013"/>
          <p14:tracePt t="9243" x="1698625" y="2894013"/>
          <p14:tracePt t="9251" x="1725613" y="2886075"/>
          <p14:tracePt t="9259" x="1744663" y="2886075"/>
          <p14:tracePt t="9269" x="1771650" y="2886075"/>
          <p14:tracePt t="9275" x="1790700" y="2886075"/>
          <p14:tracePt t="9286" x="1827213" y="2876550"/>
          <p14:tracePt t="9291" x="1835150" y="2876550"/>
          <p14:tracePt t="9301" x="1871663" y="2867025"/>
          <p14:tracePt t="9307" x="1881188" y="2867025"/>
          <p14:tracePt t="9323" x="1900238" y="2849563"/>
          <p14:tracePt t="9347" x="1908175" y="2849563"/>
          <p14:tracePt t="9363" x="1927225" y="2840038"/>
          <p14:tracePt t="9379" x="1936750" y="2820988"/>
          <p14:tracePt t="9387" x="1936750" y="2813050"/>
          <p14:tracePt t="9404" x="1944688" y="2794000"/>
          <p14:tracePt t="9422" x="1944688" y="2776538"/>
          <p14:tracePt t="9427" x="1954213" y="2757488"/>
          <p14:tracePt t="9436" x="1963738" y="2747963"/>
          <p14:tracePt t="9459" x="1963738" y="2730500"/>
          <p14:tracePt t="9468" x="1973263" y="2711450"/>
          <p14:tracePt t="9476" x="1973263" y="2703513"/>
          <p14:tracePt t="9485" x="1973263" y="2684463"/>
          <p14:tracePt t="9492" x="1973263" y="2674938"/>
          <p14:tracePt t="9501" x="1981200" y="2674938"/>
          <p14:tracePt t="9507" x="1981200" y="2667000"/>
          <p14:tracePt t="9517" x="1981200" y="2638425"/>
          <p14:tracePt t="9523" x="1981200" y="2630488"/>
          <p14:tracePt t="9531" x="1981200" y="2601913"/>
          <p14:tracePt t="9539" x="1981200" y="2593975"/>
          <p14:tracePt t="9547" x="1981200" y="2584450"/>
          <p14:tracePt t="9555" x="1981200" y="2565400"/>
          <p14:tracePt t="9564" x="1981200" y="2547938"/>
          <p14:tracePt t="9571" x="1963738" y="2520950"/>
          <p14:tracePt t="9587" x="1954213" y="2511425"/>
          <p14:tracePt t="9603" x="1944688" y="2501900"/>
          <p14:tracePt t="9611" x="1936750" y="2492375"/>
          <p14:tracePt t="9620" x="1927225" y="2484438"/>
          <p14:tracePt t="9636" x="1917700" y="2484438"/>
          <p14:tracePt t="9643" x="1908175" y="2465388"/>
          <p14:tracePt t="9660" x="1900238" y="2455863"/>
          <p14:tracePt t="9669" x="1881188" y="2455863"/>
          <p14:tracePt t="9676" x="1871663" y="2455863"/>
          <p14:tracePt t="9684" x="1854200" y="2455863"/>
          <p14:tracePt t="9691" x="1835150" y="2438400"/>
          <p14:tracePt t="9704" x="1827213" y="2438400"/>
          <p14:tracePt t="9707" x="1808163" y="2438400"/>
          <p14:tracePt t="9718" x="1798638" y="2438400"/>
          <p14:tracePt t="9723" x="1771650" y="2419350"/>
          <p14:tracePt t="9739" x="1754188" y="2419350"/>
          <p14:tracePt t="9748" x="1725613" y="2419350"/>
          <p14:tracePt t="9755" x="1717675" y="2419350"/>
          <p14:tracePt t="9763" x="1681163" y="2411413"/>
          <p14:tracePt t="9771" x="1662113" y="2411413"/>
          <p14:tracePt t="9780" x="1616075" y="2411413"/>
          <p14:tracePt t="9787" x="1598613" y="2401888"/>
          <p14:tracePt t="9795" x="1562100" y="2401888"/>
          <p14:tracePt t="9803" x="1533525" y="2401888"/>
          <p14:tracePt t="9811" x="1506538" y="2392363"/>
          <p14:tracePt t="9820" x="1479550" y="2392363"/>
          <p14:tracePt t="9827" x="1452563" y="2374900"/>
          <p14:tracePt t="9836" x="1433513" y="2374900"/>
          <p14:tracePt t="9843" x="1416050" y="2374900"/>
          <p14:tracePt t="9851" x="1387475" y="2374900"/>
          <p14:tracePt t="9859" x="1370013" y="2365375"/>
          <p14:tracePt t="9868" x="1343025" y="2365375"/>
          <p14:tracePt t="9875" x="1323975" y="2365375"/>
          <p14:tracePt t="9885" x="1277938" y="2355850"/>
          <p14:tracePt t="9893" x="1260475" y="2355850"/>
          <p14:tracePt t="9903" x="1223963" y="2355850"/>
          <p14:tracePt t="9907" x="1177925" y="2346325"/>
          <p14:tracePt t="9918" x="1160463" y="2346325"/>
          <p14:tracePt t="9923" x="1131888" y="2346325"/>
          <p14:tracePt t="9938" x="1104900" y="2346325"/>
          <p14:tracePt t="9939" x="1087438" y="2346325"/>
          <p14:tracePt t="9947" x="1077913" y="2346325"/>
          <p14:tracePt t="9956" x="1050925" y="2346325"/>
          <p14:tracePt t="9963" x="1041400" y="2346325"/>
          <p14:tracePt t="9979" x="1031875" y="2346325"/>
          <p14:tracePt t="9987" x="1014413" y="2346325"/>
          <p14:tracePt t="10011" x="1004888" y="2346325"/>
          <p14:tracePt t="10020" x="995363" y="2346325"/>
          <p14:tracePt t="10027" x="985838" y="2346325"/>
          <p14:tracePt t="10036" x="958850" y="2346325"/>
          <p14:tracePt t="10043" x="949325" y="2346325"/>
          <p14:tracePt t="10052" x="922338" y="2346325"/>
          <p14:tracePt t="10059" x="904875" y="2346325"/>
          <p14:tracePt t="10075" x="876300" y="2346325"/>
          <p14:tracePt t="10086" x="868363" y="2346325"/>
          <p14:tracePt t="10091" x="858838" y="2346325"/>
          <p14:tracePt t="10107" x="831850" y="2346325"/>
          <p14:tracePt t="10117" x="822325" y="2346325"/>
          <p14:tracePt t="10133" x="812800" y="2346325"/>
          <p14:tracePt t="10139" x="803275" y="2346325"/>
          <p14:tracePt t="10147" x="793750" y="2346325"/>
          <p14:tracePt t="10155" x="776288" y="2346325"/>
          <p14:tracePt t="10163" x="749300" y="2346325"/>
          <p14:tracePt t="10171" x="739775" y="2346325"/>
          <p14:tracePt t="10179" x="730250" y="2346325"/>
          <p14:tracePt t="10187" x="712788" y="2346325"/>
          <p14:tracePt t="10203" x="703263" y="2346325"/>
          <p14:tracePt t="10211" x="693738" y="2346325"/>
          <p14:tracePt t="10228" x="676275" y="2346325"/>
          <p14:tracePt t="10236" x="666750" y="2346325"/>
          <p14:tracePt t="10243" x="657225" y="2346325"/>
          <p14:tracePt t="10254" x="639763" y="2355850"/>
          <p14:tracePt t="10259" x="630238" y="2355850"/>
          <p14:tracePt t="10270" x="620713" y="2355850"/>
          <p14:tracePt t="10275" x="620713" y="2365375"/>
          <p14:tracePt t="10286" x="611188" y="2365375"/>
          <p14:tracePt t="10293" x="574675" y="2374900"/>
          <p14:tracePt t="10307" x="566738" y="2382838"/>
          <p14:tracePt t="10319" x="538163" y="2392363"/>
          <p14:tracePt t="10323" x="520700" y="2411413"/>
          <p14:tracePt t="10334" x="501650" y="2411413"/>
          <p14:tracePt t="10339" x="493713" y="2419350"/>
          <p14:tracePt t="10347" x="484188" y="2428875"/>
          <p14:tracePt t="10355" x="465138" y="2438400"/>
          <p14:tracePt t="10363" x="447675" y="2455863"/>
          <p14:tracePt t="10371" x="438150" y="2465388"/>
          <p14:tracePt t="10379" x="428625" y="2474913"/>
          <p14:tracePt t="10387" x="392113" y="2484438"/>
          <p14:tracePt t="10395" x="392113" y="2492375"/>
          <p14:tracePt t="10403" x="392113" y="2501900"/>
          <p14:tracePt t="10411" x="384175" y="2501900"/>
          <p14:tracePt t="10421" x="374650" y="2528888"/>
          <p14:tracePt t="10428" x="355600" y="2547938"/>
          <p14:tracePt t="10438" x="347663" y="2565400"/>
          <p14:tracePt t="10443" x="338138" y="2593975"/>
          <p14:tracePt t="10454" x="311150" y="2620963"/>
          <p14:tracePt t="10459" x="301625" y="2638425"/>
          <p14:tracePt t="10470" x="292100" y="2684463"/>
          <p14:tracePt t="10476" x="292100" y="2693988"/>
          <p14:tracePt t="10487" x="282575" y="2730500"/>
          <p14:tracePt t="10491" x="274638" y="2757488"/>
          <p14:tracePt t="10501" x="265113" y="2776538"/>
          <p14:tracePt t="10507" x="265113" y="2803525"/>
          <p14:tracePt t="10517" x="255588" y="2820988"/>
          <p14:tracePt t="10524" x="246063" y="2840038"/>
          <p14:tracePt t="10533" x="238125" y="2857500"/>
          <p14:tracePt t="10539" x="238125" y="2876550"/>
          <p14:tracePt t="10547" x="219075" y="2903538"/>
          <p14:tracePt t="10555" x="209550" y="2922588"/>
          <p14:tracePt t="10579" x="201613" y="2930525"/>
          <p14:tracePt t="10587" x="201613" y="2959100"/>
          <p14:tracePt t="10595" x="201613" y="2968625"/>
          <p14:tracePt t="10603" x="192088" y="2995613"/>
          <p14:tracePt t="10611" x="192088" y="3005138"/>
          <p14:tracePt t="10620" x="192088" y="3013075"/>
          <p14:tracePt t="10627" x="192088" y="3041650"/>
          <p14:tracePt t="10643" x="173038" y="3059113"/>
          <p14:tracePt t="10652" x="173038" y="3078163"/>
          <p14:tracePt t="10659" x="173038" y="3095625"/>
          <p14:tracePt t="10668" x="173038" y="3141663"/>
          <p14:tracePt t="10676" x="173038" y="3159125"/>
          <p14:tracePt t="10686" x="173038" y="3195638"/>
          <p14:tracePt t="10691" x="173038" y="3224213"/>
          <p14:tracePt t="10703" x="173038" y="3278188"/>
          <p14:tracePt t="10707" x="173038" y="3297238"/>
          <p14:tracePt t="10716" x="173038" y="3341688"/>
          <p14:tracePt t="10723" x="173038" y="3378200"/>
          <p14:tracePt t="10734" x="173038" y="3397250"/>
          <p14:tracePt t="10739" x="173038" y="3443288"/>
          <p14:tracePt t="10750" x="173038" y="3479800"/>
          <p14:tracePt t="10755" x="173038" y="3497263"/>
          <p14:tracePt t="10763" x="173038" y="3552825"/>
          <p14:tracePt t="10771" x="173038" y="3579813"/>
          <p14:tracePt t="10779" x="173038" y="3606800"/>
          <p14:tracePt t="10787" x="173038" y="3652838"/>
          <p14:tracePt t="10795" x="173038" y="3679825"/>
          <p14:tracePt t="10803" x="173038" y="3706813"/>
          <p14:tracePt t="10811" x="173038" y="3735388"/>
          <p14:tracePt t="10820" x="173038" y="3752850"/>
          <p14:tracePt t="10827" x="173038" y="3789363"/>
          <p14:tracePt t="10836" x="173038" y="3825875"/>
          <p14:tracePt t="10843" x="173038" y="3852863"/>
          <p14:tracePt t="10852" x="173038" y="3889375"/>
          <p14:tracePt t="10859" x="182563" y="3917950"/>
          <p14:tracePt t="10869" x="182563" y="3954463"/>
          <p14:tracePt t="10875" x="192088" y="3990975"/>
          <p14:tracePt t="10884" x="192088" y="4008438"/>
          <p14:tracePt t="10891" x="192088" y="4044950"/>
          <p14:tracePt t="10901" x="219075" y="4073525"/>
          <p14:tracePt t="10907" x="219075" y="4090988"/>
          <p14:tracePt t="10917" x="228600" y="4146550"/>
          <p14:tracePt t="10923" x="228600" y="4164013"/>
          <p14:tracePt t="10931" x="238125" y="4200525"/>
          <p14:tracePt t="10952" x="265113" y="4256088"/>
          <p14:tracePt t="10955" x="274638" y="4292600"/>
          <p14:tracePt t="10963" x="282575" y="4310063"/>
          <p14:tracePt t="10972" x="292100" y="4329113"/>
          <p14:tracePt t="10979" x="292100" y="4346575"/>
          <p14:tracePt t="10988" x="301625" y="4365625"/>
          <p14:tracePt t="10995" x="311150" y="4383088"/>
          <p14:tracePt t="11003" x="319088" y="4392613"/>
          <p14:tracePt t="11011" x="328613" y="4429125"/>
          <p14:tracePt t="11021" x="328613" y="4438650"/>
          <p14:tracePt t="11027" x="338138" y="4438650"/>
          <p14:tracePt t="11036" x="355600" y="4483100"/>
          <p14:tracePt t="11054" x="365125" y="4511675"/>
          <p14:tracePt t="11059" x="365125" y="4519613"/>
          <p14:tracePt t="11068" x="374650" y="4556125"/>
          <p14:tracePt t="11075" x="374650" y="4565650"/>
          <p14:tracePt t="11086" x="384175" y="4584700"/>
          <p14:tracePt t="11092" x="392113" y="4611688"/>
          <p14:tracePt t="11102" x="411163" y="4629150"/>
          <p14:tracePt t="11107" x="428625" y="4657725"/>
          <p14:tracePt t="11117" x="438150" y="4675188"/>
          <p14:tracePt t="11123" x="438150" y="4694238"/>
          <p14:tracePt t="11133" x="457200" y="4730750"/>
          <p14:tracePt t="11139" x="474663" y="4748213"/>
          <p14:tracePt t="11147" x="484188" y="4775200"/>
          <p14:tracePt t="11155" x="493713" y="4784725"/>
          <p14:tracePt t="11163" x="511175" y="4803775"/>
          <p14:tracePt t="11171" x="530225" y="4830763"/>
          <p14:tracePt t="11179" x="547688" y="4848225"/>
          <p14:tracePt t="11187" x="557213" y="4857750"/>
          <p14:tracePt t="11195" x="574675" y="4894263"/>
          <p14:tracePt t="11203" x="593725" y="4913313"/>
          <p14:tracePt t="11211" x="611188" y="4940300"/>
          <p14:tracePt t="11219" x="647700" y="4967288"/>
          <p14:tracePt t="11227" x="666750" y="4986338"/>
          <p14:tracePt t="11237" x="676275" y="5003800"/>
          <p14:tracePt t="11243" x="693738" y="5022850"/>
          <p14:tracePt t="11253" x="712788" y="5040313"/>
          <p14:tracePt t="11259" x="720725" y="5049838"/>
          <p14:tracePt t="11269" x="730250" y="5068888"/>
          <p14:tracePt t="11276" x="749300" y="5076825"/>
          <p14:tracePt t="11285" x="757238" y="5095875"/>
          <p14:tracePt t="11291" x="766763" y="5105400"/>
          <p14:tracePt t="11301" x="776288" y="5105400"/>
          <p14:tracePt t="11307" x="793750" y="5113338"/>
          <p14:tracePt t="11317" x="803275" y="5122863"/>
          <p14:tracePt t="11324" x="803275" y="5132388"/>
          <p14:tracePt t="11332" x="822325" y="5141913"/>
          <p14:tracePt t="11339" x="831850" y="5149850"/>
          <p14:tracePt t="11347" x="858838" y="5149850"/>
          <p14:tracePt t="11355" x="868363" y="5149850"/>
          <p14:tracePt t="11363" x="885825" y="5159375"/>
          <p14:tracePt t="11371" x="904875" y="5168900"/>
          <p14:tracePt t="11379" x="912813" y="5178425"/>
          <p14:tracePt t="11387" x="922338" y="5186363"/>
          <p14:tracePt t="11395" x="931863" y="5195888"/>
          <p14:tracePt t="11403" x="949325" y="5195888"/>
          <p14:tracePt t="11411" x="968375" y="5214938"/>
          <p14:tracePt t="11420" x="985838" y="5214938"/>
          <p14:tracePt t="11427" x="995363" y="5222875"/>
          <p14:tracePt t="11437" x="1014413" y="5222875"/>
          <p14:tracePt t="11443" x="1031875" y="5232400"/>
          <p14:tracePt t="11452" x="1041400" y="5232400"/>
          <p14:tracePt t="11459" x="1058863" y="5241925"/>
          <p14:tracePt t="11476" x="1077913" y="5241925"/>
          <p14:tracePt t="11487" x="1087438" y="5241925"/>
          <p14:tracePt t="11491" x="1104900" y="5259388"/>
          <p14:tracePt t="11523" x="1131888" y="5268913"/>
          <p14:tracePt t="11531" x="1141413" y="5268913"/>
          <p14:tracePt t="11539" x="1150938" y="5268913"/>
          <p14:tracePt t="11547" x="1168400" y="5278438"/>
          <p14:tracePt t="11555" x="1177925" y="5278438"/>
          <p14:tracePt t="11563" x="1204913" y="5278438"/>
          <p14:tracePt t="11572" x="1214438" y="5278438"/>
          <p14:tracePt t="11580" x="1233488" y="5278438"/>
          <p14:tracePt t="11587" x="1250950" y="5278438"/>
          <p14:tracePt t="11595" x="1270000" y="5278438"/>
          <p14:tracePt t="11603" x="1277938" y="5278438"/>
          <p14:tracePt t="11611" x="1287463" y="5278438"/>
          <p14:tracePt t="11619" x="1306513" y="5278438"/>
          <p14:tracePt t="11627" x="1343025" y="5278438"/>
          <p14:tracePt t="11636" x="1350963" y="5278438"/>
          <p14:tracePt t="11643" x="1387475" y="5268913"/>
          <p14:tracePt t="11652" x="1416050" y="5251450"/>
          <p14:tracePt t="11659" x="1433513" y="5214938"/>
          <p14:tracePt t="11668" x="1460500" y="5195888"/>
          <p14:tracePt t="11675" x="1489075" y="5168900"/>
          <p14:tracePt t="11684" x="1516063" y="5132388"/>
          <p14:tracePt t="11691" x="1543050" y="5105400"/>
          <p14:tracePt t="11704" x="1562100" y="5086350"/>
          <p14:tracePt t="11707" x="1579563" y="5049838"/>
          <p14:tracePt t="11718" x="1598613" y="5032375"/>
          <p14:tracePt t="11723" x="1606550" y="5013325"/>
          <p14:tracePt t="11731" x="1625600" y="4995863"/>
          <p14:tracePt t="11739" x="1652588" y="4967288"/>
          <p14:tracePt t="11747" x="1671638" y="4940300"/>
          <p14:tracePt t="11763" x="1681163" y="4922838"/>
          <p14:tracePt t="11772" x="1698625" y="4903788"/>
          <p14:tracePt t="11787" x="1708150" y="4894263"/>
          <p14:tracePt t="11795" x="1717675" y="4876800"/>
          <p14:tracePt t="11803" x="1725613" y="4876800"/>
          <p14:tracePt t="11811" x="1735138" y="4857750"/>
          <p14:tracePt t="11820" x="1754188" y="4840288"/>
          <p14:tracePt t="11827" x="1754188" y="4830763"/>
          <p14:tracePt t="11836" x="1781175" y="4803775"/>
          <p14:tracePt t="11844" x="1790700" y="4784725"/>
          <p14:tracePt t="11852" x="1798638" y="4767263"/>
          <p14:tracePt t="11859" x="1808163" y="4748213"/>
          <p14:tracePt t="11869" x="1808163" y="4738688"/>
          <p14:tracePt t="11875" x="1827213" y="4711700"/>
          <p14:tracePt t="11885" x="1854200" y="4694238"/>
          <p14:tracePt t="11901" x="1854200" y="4684713"/>
          <p14:tracePt t="11907" x="1871663" y="4665663"/>
          <p14:tracePt t="11917" x="1881188" y="4638675"/>
          <p14:tracePt t="11923" x="1881188" y="4629150"/>
          <p14:tracePt t="11931" x="1890713" y="4602163"/>
          <p14:tracePt t="11939" x="1890713" y="4584700"/>
          <p14:tracePt t="11953" x="1908175" y="4538663"/>
          <p14:tracePt t="11955" x="1908175" y="4502150"/>
          <p14:tracePt t="11963" x="1908175" y="4446588"/>
          <p14:tracePt t="11972" x="1908175" y="4402138"/>
          <p14:tracePt t="11979" x="1927225" y="4346575"/>
          <p14:tracePt t="11988" x="1927225" y="4319588"/>
          <p14:tracePt t="11995" x="1927225" y="4264025"/>
          <p14:tracePt t="12003" x="1927225" y="4219575"/>
          <p14:tracePt t="12011" x="1936750" y="4191000"/>
          <p14:tracePt t="12020" x="1936750" y="4137025"/>
          <p14:tracePt t="12027" x="1936750" y="4117975"/>
          <p14:tracePt t="12036" x="1936750" y="4081463"/>
          <p14:tracePt t="12044" x="1936750" y="4037013"/>
          <p14:tracePt t="12053" x="1936750" y="4008438"/>
          <p14:tracePt t="12059" x="1936750" y="3981450"/>
          <p14:tracePt t="12068" x="1936750" y="3935413"/>
          <p14:tracePt t="12076" x="1936750" y="3908425"/>
          <p14:tracePt t="12086" x="1936750" y="3881438"/>
          <p14:tracePt t="12091" x="1936750" y="3852863"/>
          <p14:tracePt t="12101" x="1936750" y="3816350"/>
          <p14:tracePt t="12107" x="1936750" y="3789363"/>
          <p14:tracePt t="12118" x="1936750" y="3762375"/>
          <p14:tracePt t="12124" x="1936750" y="3735388"/>
          <p14:tracePt t="12133" x="1936750" y="3716338"/>
          <p14:tracePt t="12139" x="1936750" y="3670300"/>
          <p14:tracePt t="12147" x="1936750" y="3643313"/>
          <p14:tracePt t="12155" x="1936750" y="3616325"/>
          <p14:tracePt t="12163" x="1936750" y="3579813"/>
          <p14:tracePt t="12171" x="1936750" y="3533775"/>
          <p14:tracePt t="12179" x="1936750" y="3516313"/>
          <p14:tracePt t="12187" x="1936750" y="3479800"/>
          <p14:tracePt t="12195" x="1936750" y="3443288"/>
          <p14:tracePt t="12203" x="1936750" y="3414713"/>
          <p14:tracePt t="12211" x="1936750" y="3378200"/>
          <p14:tracePt t="12220" x="1936750" y="3351213"/>
          <p14:tracePt t="12227" x="1936750" y="3333750"/>
          <p14:tracePt t="12236" x="1936750" y="3287713"/>
          <p14:tracePt t="12244" x="1936750" y="3278188"/>
          <p14:tracePt t="12253" x="1936750" y="3251200"/>
          <p14:tracePt t="12259" x="1936750" y="3241675"/>
          <p14:tracePt t="12270" x="1936750" y="3205163"/>
          <p14:tracePt t="12275" x="1936750" y="3187700"/>
          <p14:tracePt t="12286" x="1936750" y="3159125"/>
          <p14:tracePt t="12291" x="1936750" y="3141663"/>
          <p14:tracePt t="12301" x="1936750" y="3114675"/>
          <p14:tracePt t="12307" x="1936750" y="3086100"/>
          <p14:tracePt t="12318" x="1936750" y="3059113"/>
          <p14:tracePt t="12323" x="1936750" y="3013075"/>
          <p14:tracePt t="12331" x="1936750" y="2986088"/>
          <p14:tracePt t="12339" x="1936750" y="2940050"/>
          <p14:tracePt t="12347" x="1927225" y="2913063"/>
          <p14:tracePt t="12357" x="1927225" y="2894013"/>
          <p14:tracePt t="12363" x="1908175" y="2867025"/>
          <p14:tracePt t="12371" x="1908175" y="2857500"/>
          <p14:tracePt t="12379" x="1908175" y="2840038"/>
          <p14:tracePt t="12387" x="1890713" y="2820988"/>
          <p14:tracePt t="12396" x="1890713" y="2803525"/>
          <p14:tracePt t="12403" x="1871663" y="2776538"/>
          <p14:tracePt t="12411" x="1871663" y="2757488"/>
          <p14:tracePt t="12422" x="1863725" y="2730500"/>
          <p14:tracePt t="12427" x="1854200" y="2711450"/>
          <p14:tracePt t="12436" x="1827213" y="2667000"/>
          <p14:tracePt t="12443" x="1817688" y="2647950"/>
          <p14:tracePt t="12453" x="1808163" y="2611438"/>
          <p14:tracePt t="12459" x="1781175" y="2593975"/>
          <p14:tracePt t="12470" x="1781175" y="2584450"/>
          <p14:tracePt t="12475" x="1781175" y="2574925"/>
          <p14:tracePt t="12486" x="1771650" y="2574925"/>
          <p14:tracePt t="12492" x="1771650" y="2565400"/>
          <p14:tracePt t="12503" x="1762125" y="2528888"/>
          <p14:tracePt t="12517" x="1744663" y="2511425"/>
          <p14:tracePt t="12523" x="1735138" y="2501900"/>
          <p14:tracePt t="12539" x="1717675" y="2484438"/>
          <p14:tracePt t="12550" x="1698625" y="2474913"/>
          <p14:tracePt t="12556" x="1689100" y="2474913"/>
          <p14:tracePt t="12563" x="1681163" y="2465388"/>
          <p14:tracePt t="12571" x="1662113" y="2455863"/>
          <p14:tracePt t="12579" x="1652588" y="2455863"/>
          <p14:tracePt t="12587" x="1644650" y="2455863"/>
          <p14:tracePt t="12595" x="1625600" y="2438400"/>
          <p14:tracePt t="12603" x="1616075" y="2438400"/>
          <p14:tracePt t="12620" x="1606550" y="2438400"/>
          <p14:tracePt t="12627" x="1589088" y="2428875"/>
          <p14:tracePt t="12636" x="1579563" y="2428875"/>
          <p14:tracePt t="12643" x="1570038" y="2428875"/>
          <p14:tracePt t="12652" x="1562100" y="2428875"/>
          <p14:tracePt t="12659" x="1533525" y="2428875"/>
          <p14:tracePt t="12668" x="1516063" y="2428875"/>
          <p14:tracePt t="12686" x="1479550" y="2419350"/>
          <p14:tracePt t="12692" x="1416050" y="2411413"/>
          <p14:tracePt t="12705" x="1387475" y="2411413"/>
          <p14:tracePt t="12707" x="1360488" y="2411413"/>
          <p14:tracePt t="12718" x="1323975" y="2411413"/>
          <p14:tracePt t="12734" x="1314450" y="2411413"/>
          <p14:tracePt t="12739" x="1287463" y="2411413"/>
          <p14:tracePt t="12748" x="1270000" y="2411413"/>
          <p14:tracePt t="12755" x="1250950" y="2411413"/>
          <p14:tracePt t="12763" x="1241425" y="2411413"/>
          <p14:tracePt t="12771" x="1204913" y="2411413"/>
          <p14:tracePt t="12779" x="1187450" y="2411413"/>
          <p14:tracePt t="12787" x="1177925" y="2411413"/>
          <p14:tracePt t="12795" x="1150938" y="2411413"/>
          <p14:tracePt t="12803" x="1141413" y="2411413"/>
          <p14:tracePt t="12811" x="1087438" y="2411413"/>
          <p14:tracePt t="12820" x="1050925" y="2419350"/>
          <p14:tracePt t="12827" x="1014413" y="2428875"/>
          <p14:tracePt t="12836" x="985838" y="2447925"/>
          <p14:tracePt t="12843" x="941388" y="2455863"/>
          <p14:tracePt t="12852" x="895350" y="2492375"/>
          <p14:tracePt t="12859" x="849313" y="2520950"/>
          <p14:tracePt t="12869" x="785813" y="2557463"/>
          <p14:tracePt t="12876" x="739775" y="2593975"/>
          <p14:tracePt t="12885" x="712788" y="2620963"/>
          <p14:tracePt t="12891" x="630238" y="2667000"/>
          <p14:tracePt t="12901" x="593725" y="2693988"/>
          <p14:tracePt t="12907" x="574675" y="2711450"/>
          <p14:tracePt t="12919" x="557213" y="2776538"/>
          <p14:tracePt t="12923" x="530225" y="2794000"/>
          <p14:tracePt t="12931" x="511175" y="2820988"/>
          <p14:tracePt t="12954" x="484188" y="2876550"/>
          <p14:tracePt t="12955" x="465138" y="2922588"/>
          <p14:tracePt t="12963" x="428625" y="2949575"/>
          <p14:tracePt t="12972" x="420688" y="2995613"/>
          <p14:tracePt t="12980" x="411163" y="3032125"/>
          <p14:tracePt t="12988" x="384175" y="3078163"/>
          <p14:tracePt t="12997" x="384175" y="3105150"/>
          <p14:tracePt t="13003" x="374650" y="3151188"/>
          <p14:tracePt t="13013" x="365125" y="3214688"/>
          <p14:tracePt t="13020" x="355600" y="3251200"/>
          <p14:tracePt t="13027" x="328613" y="3297238"/>
          <p14:tracePt t="13036" x="319088" y="3341688"/>
          <p14:tracePt t="13043" x="311150" y="3370263"/>
          <p14:tracePt t="13053" x="301625" y="3424238"/>
          <p14:tracePt t="13059" x="274638" y="3470275"/>
          <p14:tracePt t="13068" x="274638" y="3524250"/>
          <p14:tracePt t="13075" x="265113" y="3570288"/>
          <p14:tracePt t="13084" x="265113" y="3625850"/>
          <p14:tracePt t="13092" x="265113" y="3679825"/>
          <p14:tracePt t="13103" x="265113" y="3743325"/>
          <p14:tracePt t="13107" x="265113" y="3816350"/>
          <p14:tracePt t="13119" x="282575" y="3871913"/>
          <p14:tracePt t="13123" x="311150" y="3954463"/>
          <p14:tracePt t="13132" x="328613" y="4017963"/>
          <p14:tracePt t="13139" x="355600" y="4100513"/>
          <p14:tracePt t="13147" x="401638" y="4173538"/>
          <p14:tracePt t="13155" x="411163" y="4210050"/>
          <p14:tracePt t="13163" x="428625" y="4246563"/>
          <p14:tracePt t="13171" x="465138" y="4310063"/>
          <p14:tracePt t="13179" x="474663" y="4337050"/>
          <p14:tracePt t="13187" x="484188" y="4365625"/>
          <p14:tracePt t="13195" x="511175" y="4383088"/>
          <p14:tracePt t="13203" x="520700" y="4410075"/>
          <p14:tracePt t="13211" x="520700" y="4419600"/>
          <p14:tracePt t="13221" x="530225" y="4446588"/>
          <p14:tracePt t="13227" x="530225" y="4465638"/>
          <p14:tracePt t="13236" x="530225" y="4492625"/>
          <p14:tracePt t="13243" x="538163" y="4511675"/>
          <p14:tracePt t="13254" x="557213" y="4548188"/>
          <p14:tracePt t="13259" x="557213" y="4556125"/>
          <p14:tracePt t="13267" x="566738" y="4592638"/>
          <p14:tracePt t="13275" x="574675" y="4621213"/>
          <p14:tracePt t="13287" x="584200" y="4648200"/>
          <p14:tracePt t="13291" x="611188" y="4694238"/>
          <p14:tracePt t="13301" x="630238" y="4730750"/>
          <p14:tracePt t="13307" x="639763" y="4767263"/>
          <p14:tracePt t="13318" x="676275" y="4830763"/>
          <p14:tracePt t="13323" x="703263" y="4876800"/>
          <p14:tracePt t="13333" x="739775" y="4922838"/>
          <p14:tracePt t="13339" x="757238" y="4967288"/>
          <p14:tracePt t="13347" x="776288" y="5003800"/>
          <p14:tracePt t="13355" x="803275" y="5040313"/>
          <p14:tracePt t="13363" x="822325" y="5076825"/>
          <p14:tracePt t="13371" x="839788" y="5105400"/>
          <p14:tracePt t="13380" x="849313" y="5113338"/>
          <p14:tracePt t="13389" x="858838" y="5141913"/>
          <p14:tracePt t="13395" x="858838" y="5149850"/>
          <p14:tracePt t="13403" x="876300" y="5168900"/>
          <p14:tracePt t="13411" x="876300" y="5178425"/>
          <p14:tracePt t="13427" x="885825" y="5178425"/>
          <p14:tracePt t="13524" x="885825" y="5141913"/>
          <p14:tracePt t="13532" x="885825" y="5086350"/>
          <p14:tracePt t="13539" x="885825" y="5013325"/>
          <p14:tracePt t="13547" x="885825" y="4940300"/>
          <p14:tracePt t="13556" x="885825" y="4830763"/>
          <p14:tracePt t="13563" x="885825" y="4738688"/>
          <p14:tracePt t="13571" x="885825" y="4611688"/>
          <p14:tracePt t="13579" x="895350" y="4492625"/>
          <p14:tracePt t="13587" x="895350" y="4402138"/>
          <p14:tracePt t="13595" x="895350" y="4256088"/>
          <p14:tracePt t="13603" x="941388" y="4110038"/>
          <p14:tracePt t="13611" x="958850" y="3981450"/>
          <p14:tracePt t="13620" x="958850" y="3852863"/>
          <p14:tracePt t="13627" x="968375" y="3743325"/>
          <p14:tracePt t="13636" x="985838" y="3606800"/>
          <p14:tracePt t="13643" x="1014413" y="3479800"/>
          <p14:tracePt t="13653" x="1014413" y="3387725"/>
          <p14:tracePt t="13659" x="1041400" y="3260725"/>
          <p14:tracePt t="13669" x="1050925" y="3214688"/>
          <p14:tracePt t="13676" x="1104900" y="3151188"/>
          <p14:tracePt t="13684" x="1141413" y="3086100"/>
          <p14:tracePt t="13692" x="1187450" y="3022600"/>
          <p14:tracePt t="13703" x="1214438" y="2986088"/>
          <p14:tracePt t="13707" x="1270000" y="2940050"/>
          <p14:tracePt t="13717" x="1296988" y="2903538"/>
          <p14:tracePt t="13723" x="1360488" y="2840038"/>
          <p14:tracePt t="13731" x="1397000" y="2820988"/>
          <p14:tracePt t="13739" x="1452563" y="2767013"/>
          <p14:tracePt t="13747" x="1489075" y="2747963"/>
          <p14:tracePt t="13755" x="1516063" y="2720975"/>
          <p14:tracePt t="13763" x="1562100" y="2693988"/>
          <p14:tracePt t="13771" x="1606550" y="2657475"/>
          <p14:tracePt t="13779" x="1625600" y="2638425"/>
          <p14:tracePt t="13787" x="1671638" y="2620963"/>
          <p14:tracePt t="13795" x="1681163" y="2611438"/>
          <p14:tracePt t="13803" x="1717675" y="2593975"/>
          <p14:tracePt t="13811" x="1762125" y="2584450"/>
          <p14:tracePt t="13820" x="1781175" y="2565400"/>
          <p14:tracePt t="13827" x="1835150" y="2547938"/>
          <p14:tracePt t="13836" x="1900238" y="2511425"/>
          <p14:tracePt t="13843" x="1944688" y="2501900"/>
          <p14:tracePt t="13852" x="2000250" y="2492375"/>
          <p14:tracePt t="13860" x="2046288" y="2484438"/>
          <p14:tracePt t="13869" x="2127250" y="2455863"/>
          <p14:tracePt t="13875" x="2163763" y="2438400"/>
          <p14:tracePt t="13884" x="2173288" y="2438400"/>
          <p14:tracePt t="13893" x="2209800" y="2438400"/>
          <p14:tracePt t="13909" x="2219325" y="2438400"/>
          <p14:tracePt t="13917" x="2228850" y="2438400"/>
          <p14:tracePt t="13923" x="2246313" y="2438400"/>
          <p14:tracePt t="13955" x="2255838" y="2438400"/>
          <p14:tracePt t="13963" x="2265363" y="2438400"/>
          <p14:tracePt t="13972" x="2292350" y="2438400"/>
          <p14:tracePt t="13979" x="2309813" y="2455863"/>
          <p14:tracePt t="13988" x="2346325" y="2474913"/>
          <p14:tracePt t="13995" x="2346325" y="2484438"/>
          <p14:tracePt t="14011" x="2355850" y="2492375"/>
          <p14:tracePt t="14021" x="2355850" y="2520950"/>
          <p14:tracePt t="14027" x="2365375" y="2528888"/>
          <p14:tracePt t="14036" x="2374900" y="2547938"/>
          <p14:tracePt t="14043" x="2382838" y="2557463"/>
          <p14:tracePt t="14060" x="2382838" y="2565400"/>
          <p14:tracePt t="14069" x="2392363" y="2565400"/>
          <p14:tracePt t="14091" x="2392363" y="2574925"/>
          <p14:tracePt t="14108" x="2401888" y="2584450"/>
          <p14:tracePt t="14123" x="2401888" y="2593975"/>
          <p14:tracePt t="14133" x="2401888" y="2601913"/>
          <p14:tracePt t="14163" x="2401888" y="2611438"/>
          <p14:tracePt t="14187" x="2411413" y="2620963"/>
          <p14:tracePt t="14203" x="2419350" y="2620963"/>
          <p14:tracePt t="14307" x="2419350" y="2638425"/>
          <p14:tracePt t="14323" x="2419350" y="2647950"/>
          <p14:tracePt t="14331" x="2428875" y="2657475"/>
          <p14:tracePt t="14347" x="2438400" y="2674938"/>
          <p14:tracePt t="14355" x="2438400" y="2684463"/>
          <p14:tracePt t="14371" x="2438400" y="2693988"/>
          <p14:tracePt t="14387" x="2447925" y="2693988"/>
          <p14:tracePt t="14411" x="2457450" y="2703513"/>
          <p14:tracePt t="14524" x="2465388" y="2703513"/>
          <p14:tracePt t="14572" x="2474913" y="2703513"/>
          <p14:tracePt t="14596" x="2493963" y="2703513"/>
          <p14:tracePt t="14611" x="2501900" y="2703513"/>
          <p14:tracePt t="14627" x="2511425" y="2703513"/>
          <p14:tracePt t="14636" x="2538413" y="2693988"/>
          <p14:tracePt t="14643" x="2557463" y="2693988"/>
          <p14:tracePt t="14652" x="2584450" y="2684463"/>
          <p14:tracePt t="14659" x="2603500" y="2674938"/>
          <p14:tracePt t="14669" x="2647950" y="2667000"/>
          <p14:tracePt t="14675" x="2667000" y="2647950"/>
          <p14:tracePt t="14685" x="2693988" y="2638425"/>
          <p14:tracePt t="14691" x="2730500" y="2638425"/>
          <p14:tracePt t="14703" x="2749550" y="2630488"/>
          <p14:tracePt t="14707" x="2794000" y="2620963"/>
          <p14:tracePt t="14719" x="2813050" y="2620963"/>
          <p14:tracePt t="14723" x="2840038" y="2620963"/>
          <p14:tracePt t="14731" x="2859088" y="2593975"/>
          <p14:tracePt t="14739" x="2876550" y="2593975"/>
          <p14:tracePt t="14747" x="2895600" y="2593975"/>
          <p14:tracePt t="14755" x="2922588" y="2584450"/>
          <p14:tracePt t="14763" x="2932113" y="2584450"/>
          <p14:tracePt t="14771" x="2949575" y="2584450"/>
          <p14:tracePt t="14779" x="2976563" y="2584450"/>
          <p14:tracePt t="14787" x="2986088" y="2584450"/>
          <p14:tracePt t="14795" x="2995613" y="2584450"/>
          <p14:tracePt t="14803" x="3013075" y="2574925"/>
          <p14:tracePt t="14827" x="3022600" y="2574925"/>
          <p14:tracePt t="14852" x="3032125" y="2574925"/>
          <p14:tracePt t="14859" x="3041650" y="2574925"/>
          <p14:tracePt t="14869" x="3049588" y="2574925"/>
          <p14:tracePt t="14876" x="3059113" y="2574925"/>
          <p14:tracePt t="14884" x="3068638" y="2574925"/>
          <p14:tracePt t="14891" x="3095625" y="2574925"/>
          <p14:tracePt t="14901" x="3114675" y="2574925"/>
          <p14:tracePt t="14907" x="3141663" y="2593975"/>
          <p14:tracePt t="14919" x="3168650" y="2593975"/>
          <p14:tracePt t="14923" x="3205163" y="2593975"/>
          <p14:tracePt t="14931" x="3224213" y="2601913"/>
          <p14:tracePt t="14939" x="3251200" y="2601913"/>
          <p14:tracePt t="14947" x="3287713" y="2611438"/>
          <p14:tracePt t="14955" x="3306763" y="2611438"/>
          <p14:tracePt t="14963" x="3351213" y="2620963"/>
          <p14:tracePt t="14971" x="3379788" y="2630488"/>
          <p14:tracePt t="14979" x="3397250" y="2638425"/>
          <p14:tracePt t="14987" x="3416300" y="2638425"/>
          <p14:tracePt t="14995" x="3433763" y="2647950"/>
          <p14:tracePt t="15003" x="3452813" y="2657475"/>
          <p14:tracePt t="15011" x="3460750" y="2657475"/>
          <p14:tracePt t="15020" x="3479800" y="2657475"/>
          <p14:tracePt t="15027" x="3489325" y="2657475"/>
          <p14:tracePt t="15036" x="3497263" y="2667000"/>
          <p14:tracePt t="15069" x="3506788" y="2667000"/>
          <p14:tracePt t="15190" x="3506788" y="2674938"/>
          <p14:tracePt t="15380" x="3525838" y="2684463"/>
          <p14:tracePt t="15390" x="3543300" y="2684463"/>
          <p14:tracePt t="15396" x="3598863" y="2684463"/>
          <p14:tracePt t="15403" x="3625850" y="2684463"/>
          <p14:tracePt t="15411" x="3671888" y="2674938"/>
          <p14:tracePt t="15420" x="3698875" y="2657475"/>
          <p14:tracePt t="15427" x="3762375" y="2647950"/>
          <p14:tracePt t="15436" x="3789363" y="2630488"/>
          <p14:tracePt t="15443" x="3817938" y="2630488"/>
          <p14:tracePt t="15453" x="3844925" y="2620963"/>
          <p14:tracePt t="15459" x="3890963" y="2611438"/>
          <p14:tracePt t="15471" x="3898900" y="2611438"/>
          <p14:tracePt t="15475" x="3944938" y="2593975"/>
          <p14:tracePt t="15485" x="3954463" y="2593975"/>
          <p14:tracePt t="15491" x="3971925" y="2584450"/>
          <p14:tracePt t="15501" x="3990975" y="2584450"/>
          <p14:tracePt t="15508" x="4017963" y="2584450"/>
          <p14:tracePt t="15517" x="4044950" y="2584450"/>
          <p14:tracePt t="15523" x="4083050" y="2584450"/>
          <p14:tracePt t="15531" x="4119563" y="2584450"/>
          <p14:tracePt t="15539" x="4146550" y="2584450"/>
          <p14:tracePt t="15547" x="4183063" y="2584450"/>
          <p14:tracePt t="15556" x="4219575" y="2584450"/>
          <p14:tracePt t="15563" x="4237038" y="2584450"/>
          <p14:tracePt t="15572" x="4256088" y="2584450"/>
          <p14:tracePt t="15579" x="4265613" y="2584450"/>
          <p14:tracePt t="15587" x="4273550" y="2584450"/>
          <p14:tracePt t="15748" x="4283075" y="2601913"/>
          <p14:tracePt t="15756" x="4283075" y="2611438"/>
          <p14:tracePt t="15764" x="4292600" y="2620963"/>
          <p14:tracePt t="15771" x="4302125" y="2630488"/>
          <p14:tracePt t="15779" x="4310063" y="2630488"/>
          <p14:tracePt t="15787" x="4319588" y="2638425"/>
          <p14:tracePt t="15811" x="4338638" y="2647950"/>
          <p14:tracePt t="15947" x="4329113" y="2647950"/>
          <p14:tracePt t="15956" x="4310063" y="2647950"/>
          <p14:tracePt t="15964" x="4302125" y="2647950"/>
          <p14:tracePt t="15971" x="4265613" y="2647950"/>
          <p14:tracePt t="15979" x="4200525" y="2620963"/>
          <p14:tracePt t="15987" x="4110038" y="2620963"/>
          <p14:tracePt t="15996" x="3981450" y="2601913"/>
          <p14:tracePt t="16003" x="3798888" y="2601913"/>
          <p14:tracePt t="16011" x="3616325" y="2601913"/>
          <p14:tracePt t="16019" x="3452813" y="2601913"/>
          <p14:tracePt t="16037" x="3122613" y="2657475"/>
          <p14:tracePt t="16043" x="3005138" y="2703513"/>
          <p14:tracePt t="16053" x="2895600" y="2730500"/>
          <p14:tracePt t="16059" x="2794000" y="2767013"/>
          <p14:tracePt t="16068" x="2667000" y="2830513"/>
          <p14:tracePt t="16076" x="2603500" y="2857500"/>
          <p14:tracePt t="16085" x="2520950" y="2913063"/>
          <p14:tracePt t="16091" x="2474913" y="2930525"/>
          <p14:tracePt t="16101" x="2411413" y="2986088"/>
          <p14:tracePt t="16107" x="2346325" y="3022600"/>
          <p14:tracePt t="16117" x="2319338" y="3041650"/>
          <p14:tracePt t="16123" x="2292350" y="3049588"/>
          <p14:tracePt t="16131" x="2273300" y="3086100"/>
          <p14:tracePt t="16148" x="2255838" y="3105150"/>
          <p14:tracePt t="16171" x="2246313" y="3114675"/>
          <p14:tracePt t="16211" x="2236788" y="3114675"/>
          <p14:tracePt t="16227" x="2228850" y="3122613"/>
          <p14:tracePt t="16236" x="2219325" y="3122613"/>
          <p14:tracePt t="16252" x="2209800" y="3132138"/>
          <p14:tracePt t="16259" x="2200275" y="3141663"/>
          <p14:tracePt t="16276" x="2173288" y="3151188"/>
          <p14:tracePt t="16285" x="2163763" y="3159125"/>
          <p14:tracePt t="16307" x="2155825" y="3168650"/>
          <p14:tracePt t="16412" x="2155825" y="3178175"/>
          <p14:tracePt t="16419" x="2173288" y="3178175"/>
          <p14:tracePt t="16428" x="2182813" y="3178175"/>
          <p14:tracePt t="16436" x="2219325" y="3178175"/>
          <p14:tracePt t="16443" x="2228850" y="3178175"/>
          <p14:tracePt t="16453" x="2273300" y="3159125"/>
          <p14:tracePt t="16459" x="2292350" y="3159125"/>
          <p14:tracePt t="16468" x="2309813" y="3151188"/>
          <p14:tracePt t="16475" x="2338388" y="3151188"/>
          <p14:tracePt t="16485" x="2346325" y="3151188"/>
          <p14:tracePt t="16491" x="2355850" y="3151188"/>
          <p14:tracePt t="16501" x="2374900" y="3141663"/>
          <p14:tracePt t="16507" x="2382838" y="3141663"/>
          <p14:tracePt t="16517" x="2392363" y="3141663"/>
          <p14:tracePt t="16547" x="2401888" y="3141663"/>
          <p14:tracePt t="16563" x="2419350" y="3141663"/>
          <p14:tracePt t="16580" x="2428875" y="3141663"/>
          <p14:tracePt t="16628" x="2438400" y="3132138"/>
          <p14:tracePt t="16892" x="2447925" y="3132138"/>
          <p14:tracePt t="16908" x="2457450" y="3132138"/>
          <p14:tracePt t="16916" x="2474913" y="3132138"/>
          <p14:tracePt t="16923" x="2520950" y="3151188"/>
          <p14:tracePt t="16937" x="2538413" y="3168650"/>
          <p14:tracePt t="16939" x="2603500" y="3195638"/>
          <p14:tracePt t="16947" x="2647950" y="3224213"/>
          <p14:tracePt t="16956" x="2703513" y="3241675"/>
          <p14:tracePt t="16963" x="2767013" y="3251200"/>
          <p14:tracePt t="16971" x="2813050" y="3278188"/>
          <p14:tracePt t="16979" x="2867025" y="3287713"/>
          <p14:tracePt t="16987" x="2932113" y="3297238"/>
          <p14:tracePt t="16995" x="2986088" y="3305175"/>
          <p14:tracePt t="17003" x="3049588" y="3351213"/>
          <p14:tracePt t="17011" x="3114675" y="3360738"/>
          <p14:tracePt t="17020" x="3132138" y="3370263"/>
          <p14:tracePt t="17029" x="3205163" y="3397250"/>
          <p14:tracePt t="17036" x="3232150" y="3406775"/>
          <p14:tracePt t="17043" x="3287713" y="3424238"/>
          <p14:tracePt t="17052" x="3306763" y="3433763"/>
          <p14:tracePt t="17059" x="3343275" y="3470275"/>
          <p14:tracePt t="17068" x="3370263" y="3497263"/>
          <p14:tracePt t="17075" x="3387725" y="3516313"/>
          <p14:tracePt t="17085" x="3397250" y="3524250"/>
          <p14:tracePt t="17091" x="3406775" y="3533775"/>
          <p14:tracePt t="17101" x="3424238" y="3552825"/>
          <p14:tracePt t="17119" x="3433763" y="3570288"/>
          <p14:tracePt t="17123" x="3433763" y="3579813"/>
          <p14:tracePt t="17204" x="3433763" y="3589338"/>
          <p14:tracePt t="17236" x="3433763" y="3579813"/>
          <p14:tracePt t="17252" x="3433763" y="3552825"/>
          <p14:tracePt t="17259" x="3433763" y="3543300"/>
          <p14:tracePt t="17267" x="3433763" y="3533775"/>
          <p14:tracePt t="17275" x="3433763" y="3516313"/>
          <p14:tracePt t="17286" x="3433763" y="3506788"/>
          <p14:tracePt t="17292" x="3433763" y="3497263"/>
          <p14:tracePt t="17307" x="3433763" y="3479800"/>
          <p14:tracePt t="17323" x="3433763" y="3470275"/>
          <p14:tracePt t="17339" x="3433763" y="3460750"/>
          <p14:tracePt t="17347" x="3433763" y="3451225"/>
          <p14:tracePt t="17387" x="3443288" y="3443288"/>
          <p14:tracePt t="17500" x="3460750" y="3443288"/>
          <p14:tracePt t="17507" x="3470275" y="3443288"/>
          <p14:tracePt t="17518" x="3479800" y="3451225"/>
          <p14:tracePt t="17524" x="3479800" y="3460750"/>
          <p14:tracePt t="17534" x="3479800" y="3479800"/>
          <p14:tracePt t="17539" x="3479800" y="3497263"/>
          <p14:tracePt t="17550" x="3479800" y="3516313"/>
          <p14:tracePt t="17555" x="3497263" y="3543300"/>
          <p14:tracePt t="17566" x="3497263" y="3560763"/>
          <p14:tracePt t="17571" x="3497263" y="3589338"/>
          <p14:tracePt t="17579" x="3497263" y="3616325"/>
          <p14:tracePt t="17587" x="3516313" y="3662363"/>
          <p14:tracePt t="17595" x="3516313" y="3706813"/>
          <p14:tracePt t="17603" x="3516313" y="3743325"/>
          <p14:tracePt t="17611" x="3516313" y="3771900"/>
          <p14:tracePt t="17619" x="3516313" y="3825875"/>
          <p14:tracePt t="17627" x="3516313" y="3852863"/>
          <p14:tracePt t="17636" x="3516313" y="3908425"/>
          <p14:tracePt t="17643" x="3525838" y="3927475"/>
          <p14:tracePt t="17653" x="3525838" y="3971925"/>
          <p14:tracePt t="17659" x="3533775" y="4017963"/>
          <p14:tracePt t="17668" x="3533775" y="4027488"/>
          <p14:tracePt t="17675" x="3543300" y="4073525"/>
          <p14:tracePt t="17684" x="3543300" y="4081463"/>
          <p14:tracePt t="17692" x="3543300" y="4100513"/>
          <p14:tracePt t="17892" x="3562350" y="4100513"/>
          <p14:tracePt t="17907" x="3570288" y="4100513"/>
          <p14:tracePt t="17923" x="3579813" y="4090988"/>
          <p14:tracePt t="17939" x="3598863" y="4073525"/>
          <p14:tracePt t="17947" x="3606800" y="4073525"/>
          <p14:tracePt t="17955" x="3616325" y="4073525"/>
          <p14:tracePt t="17963" x="3635375" y="4073525"/>
          <p14:tracePt t="17971" x="3652838" y="4073525"/>
          <p14:tracePt t="17979" x="3662363" y="4073525"/>
          <p14:tracePt t="17987" x="3679825" y="4073525"/>
          <p14:tracePt t="17995" x="3708400" y="4073525"/>
          <p14:tracePt t="18003" x="3744913" y="4090988"/>
          <p14:tracePt t="18012" x="3771900" y="4117975"/>
          <p14:tracePt t="18019" x="3798888" y="4137025"/>
          <p14:tracePt t="18028" x="3825875" y="4154488"/>
          <p14:tracePt t="18037" x="3844925" y="4183063"/>
          <p14:tracePt t="18043" x="3862388" y="4210050"/>
          <p14:tracePt t="18052" x="3871913" y="4227513"/>
          <p14:tracePt t="18061" x="3890963" y="4256088"/>
          <p14:tracePt t="18067" x="3890963" y="4264025"/>
          <p14:tracePt t="18075" x="3898900" y="4283075"/>
          <p14:tracePt t="18085" x="3898900" y="4300538"/>
          <p14:tracePt t="18092" x="3898900" y="4319588"/>
          <p14:tracePt t="18107" x="3898900" y="4346575"/>
          <p14:tracePt t="18119" x="3862388" y="4383088"/>
          <p14:tracePt t="18123" x="3817938" y="4402138"/>
          <p14:tracePt t="18132" x="3725863" y="4429125"/>
          <p14:tracePt t="18139" x="3643313" y="4446588"/>
          <p14:tracePt t="18147" x="3562350" y="4483100"/>
          <p14:tracePt t="18155" x="3489325" y="4502150"/>
          <p14:tracePt t="18163" x="3443288" y="4511675"/>
          <p14:tracePt t="18171" x="3406775" y="4511675"/>
          <p14:tracePt t="18179" x="3351213" y="4529138"/>
          <p14:tracePt t="18187" x="3343275" y="4529138"/>
          <p14:tracePt t="18195" x="3324225" y="4529138"/>
          <p14:tracePt t="18203" x="3297238" y="4529138"/>
          <p14:tracePt t="18211" x="3287713" y="4529138"/>
          <p14:tracePt t="18220" x="3260725" y="4529138"/>
          <p14:tracePt t="18227" x="3251200" y="4529138"/>
          <p14:tracePt t="18236" x="3241675" y="4529138"/>
          <p14:tracePt t="18243" x="3214688" y="4529138"/>
          <p14:tracePt t="18259" x="3205163" y="4529138"/>
          <p14:tracePt t="18268" x="3187700" y="4529138"/>
          <p14:tracePt t="18275" x="3178175" y="4529138"/>
          <p14:tracePt t="18286" x="3168650" y="4529138"/>
          <p14:tracePt t="18291" x="3159125" y="4529138"/>
          <p14:tracePt t="18300" x="3141663" y="4529138"/>
          <p14:tracePt t="18331" x="3132138" y="4529138"/>
          <p14:tracePt t="18339" x="3122613" y="4538663"/>
          <p14:tracePt t="18355" x="3105150" y="4548188"/>
          <p14:tracePt t="18363" x="3095625" y="4556125"/>
          <p14:tracePt t="18371" x="3086100" y="4565650"/>
          <p14:tracePt t="18379" x="3078163" y="4584700"/>
          <p14:tracePt t="18387" x="3078163" y="4592638"/>
          <p14:tracePt t="18395" x="3068638" y="4621213"/>
          <p14:tracePt t="18403" x="3041650" y="4648200"/>
          <p14:tracePt t="18411" x="3041650" y="4665663"/>
          <p14:tracePt t="18421" x="3041650" y="4702175"/>
          <p14:tracePt t="18429" x="3032125" y="4721225"/>
          <p14:tracePt t="18437" x="3032125" y="4767263"/>
          <p14:tracePt t="18443" x="3032125" y="4784725"/>
          <p14:tracePt t="18451" x="3032125" y="4811713"/>
          <p14:tracePt t="18459" x="3032125" y="4848225"/>
          <p14:tracePt t="18470" x="3032125" y="4884738"/>
          <p14:tracePt t="18475" x="3032125" y="4913313"/>
          <p14:tracePt t="18486" x="3059113" y="4940300"/>
          <p14:tracePt t="18491" x="3059113" y="4959350"/>
          <p14:tracePt t="18503" x="3078163" y="4995863"/>
          <p14:tracePt t="18507" x="3086100" y="4995863"/>
          <p14:tracePt t="18517" x="3105150" y="5013325"/>
          <p14:tracePt t="18523" x="3114675" y="5013325"/>
          <p14:tracePt t="18533" x="3122613" y="5022850"/>
          <p14:tracePt t="18539" x="3132138" y="5022850"/>
          <p14:tracePt t="18547" x="3151188" y="5032375"/>
          <p14:tracePt t="18555" x="3168650" y="5032375"/>
          <p14:tracePt t="18563" x="3187700" y="5032375"/>
          <p14:tracePt t="18571" x="3195638" y="5032375"/>
          <p14:tracePt t="18580" x="3224213" y="5032375"/>
          <p14:tracePt t="18587" x="3232150" y="5032375"/>
          <p14:tracePt t="18595" x="3260725" y="5032375"/>
          <p14:tracePt t="18611" x="3270250" y="5032375"/>
          <p14:tracePt t="18620" x="3278188" y="5032375"/>
          <p14:tracePt t="18628" x="3297238" y="5032375"/>
          <p14:tracePt t="18723" x="3306763" y="5040313"/>
          <p14:tracePt t="18732" x="3306763" y="5049838"/>
          <p14:tracePt t="18740" x="3297238" y="5076825"/>
          <p14:tracePt t="18747" x="3278188" y="5095875"/>
          <p14:tracePt t="18756" x="3241675" y="5113338"/>
          <p14:tracePt t="18764" x="3195638" y="5149850"/>
          <p14:tracePt t="18771" x="3132138" y="5186363"/>
          <p14:tracePt t="18779" x="3105150" y="5205413"/>
          <p14:tracePt t="18787" x="3078163" y="5241925"/>
          <p14:tracePt t="18795" x="3041650" y="5268913"/>
          <p14:tracePt t="18803" x="3022600" y="5295900"/>
          <p14:tracePt t="18811" x="2986088" y="5324475"/>
          <p14:tracePt t="18820" x="2949575" y="5387975"/>
          <p14:tracePt t="18827" x="2932113" y="5434013"/>
          <p14:tracePt t="18836" x="2903538" y="5478463"/>
          <p14:tracePt t="18843" x="2895600" y="5534025"/>
          <p14:tracePt t="18851" x="2859088" y="5597525"/>
          <p14:tracePt t="18859" x="2840038" y="5661025"/>
          <p14:tracePt t="18868" x="2840038" y="5716588"/>
          <p14:tracePt t="18875" x="2803525" y="5799138"/>
          <p14:tracePt t="18885" x="2794000" y="5843588"/>
          <p14:tracePt t="18891" x="2794000" y="5918200"/>
          <p14:tracePt t="18901" x="2794000" y="5972175"/>
          <p14:tracePt t="18907" x="2794000" y="6027738"/>
          <p14:tracePt t="18917" x="2794000" y="6100763"/>
          <p14:tracePt t="18923" x="2794000" y="6154738"/>
          <p14:tracePt t="18931" x="2794000" y="6237288"/>
          <p14:tracePt t="18939" x="2794000" y="6291263"/>
          <p14:tracePt t="18947" x="2794000" y="6364288"/>
          <p14:tracePt t="18971" x="2822575" y="6483350"/>
          <p14:tracePt t="18979" x="2840038" y="6510338"/>
          <p14:tracePt t="18989" x="2859088" y="6538913"/>
          <p14:tracePt t="18995" x="2859088" y="6546850"/>
          <p14:tracePt t="19005" x="2867025" y="6575425"/>
          <p14:tracePt t="19011" x="2876550" y="6602413"/>
          <p14:tracePt t="19020" x="2903538" y="6648450"/>
          <p14:tracePt t="19027" x="2903538" y="6702425"/>
          <p14:tracePt t="19037" x="2913063" y="6738938"/>
          <p14:tracePt t="19043" x="2913063" y="6757988"/>
          <p14:tracePt t="19252" x="2913063" y="6765925"/>
          <p14:tracePt t="19260" x="2903538" y="6765925"/>
          <p14:tracePt t="19284" x="2895600" y="6765925"/>
          <p14:tracePt t="19484" x="2895600" y="6757988"/>
          <p14:tracePt t="19492" x="2876550" y="6738938"/>
          <p14:tracePt t="19503" x="2859088" y="6729413"/>
          <p14:tracePt t="19507" x="2830513" y="6702425"/>
          <p14:tracePt t="19516" x="2813050" y="6702425"/>
          <p14:tracePt t="19523" x="2786063" y="6692900"/>
          <p14:tracePt t="19532" x="2757488" y="6684963"/>
          <p14:tracePt t="19539" x="2703513" y="6648450"/>
          <p14:tracePt t="19547" x="2667000" y="6648450"/>
          <p14:tracePt t="19555" x="2620963" y="6619875"/>
          <p14:tracePt t="19563" x="2538413" y="6602413"/>
          <p14:tracePt t="19572" x="2474913" y="6583363"/>
          <p14:tracePt t="19579" x="2374900" y="6519863"/>
          <p14:tracePt t="19587" x="2246313" y="6483350"/>
          <p14:tracePt t="19595" x="2073275" y="6400800"/>
          <p14:tracePt t="19603" x="1817688" y="6254750"/>
          <p14:tracePt t="19611" x="1460500" y="6054725"/>
          <p14:tracePt t="19620" x="1022350" y="5807075"/>
          <p14:tracePt t="19627" x="547688" y="5534025"/>
          <p14:tracePt t="20133" x="384175" y="5899150"/>
          <p14:tracePt t="20139" x="730250" y="6356350"/>
          <p14:tracePt t="20147" x="1104900" y="677545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C919E-08C6-4603-8D3A-0D9CF3B9D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41" y="0"/>
            <a:ext cx="9829800" cy="1082674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 sliding scale question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884B0410-1BB1-4F5C-8B69-BDBF4C893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220" y="634648"/>
            <a:ext cx="4585189" cy="598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41A748-6BFE-458E-B93E-C0FB1AE95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91130" y="3688775"/>
            <a:ext cx="3137304" cy="68371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92EBC0-7754-4F5A-9302-F38CA7DDD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391130" y="896431"/>
            <a:ext cx="3275009" cy="66108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A803D1-44EA-452A-B80C-A7BB2A165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81288" y="5874349"/>
            <a:ext cx="2503547" cy="46491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8AF197F-17F9-4E63-8DFF-B4103FB7B981}"/>
              </a:ext>
            </a:extLst>
          </p:cNvPr>
          <p:cNvSpPr txBox="1"/>
          <p:nvPr/>
        </p:nvSpPr>
        <p:spPr>
          <a:xfrm>
            <a:off x="2093448" y="1346161"/>
            <a:ext cx="2297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the question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66B412-08C7-4EFC-A64F-B2C0B0C2928F}"/>
              </a:ext>
            </a:extLst>
          </p:cNvPr>
          <p:cNvSpPr txBox="1"/>
          <p:nvPr/>
        </p:nvSpPr>
        <p:spPr>
          <a:xfrm>
            <a:off x="1603485" y="2789752"/>
            <a:ext cx="2667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orange button will play the audio version of the question if you need 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219867-B824-48E7-8161-0D7AA2C19ABB}"/>
              </a:ext>
            </a:extLst>
          </p:cNvPr>
          <p:cNvSpPr txBox="1"/>
          <p:nvPr/>
        </p:nvSpPr>
        <p:spPr>
          <a:xfrm>
            <a:off x="2113085" y="4564508"/>
            <a:ext cx="34235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the slider – move the circle along the line to give yourself a score out of 10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Audio 16" descr="This is the question&#10;This orange button will play the audio version of the question if you need it&#10;This is the slider – move the circle along the line to give yourself a score out of 10&#10;">
            <a:hlinkClick r:id="" action="ppaction://media"/>
            <a:extLst>
              <a:ext uri="{FF2B5EF4-FFF2-40B4-BE49-F238E27FC236}">
                <a16:creationId xmlns:a16="http://schemas.microsoft.com/office/drawing/2014/main" id="{3F714554-CE38-420E-89FF-35E105EFFF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136">
        <p:fade/>
      </p:transition>
    </mc:Choice>
    <mc:Fallback xmlns="">
      <p:transition spd="med" advTm="531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324" x="11890375" y="4529138"/>
          <p14:tracePt t="1332" x="11671300" y="4657725"/>
          <p14:tracePt t="1339" x="11515725" y="4738688"/>
          <p14:tracePt t="1347" x="11342688" y="4830763"/>
          <p14:tracePt t="1356" x="11206163" y="4922838"/>
          <p14:tracePt t="1363" x="11060113" y="4986338"/>
          <p14:tracePt t="1372" x="10922000" y="5059363"/>
          <p14:tracePt t="1379" x="10768013" y="5149850"/>
          <p14:tracePt t="1389" x="10666413" y="5222875"/>
          <p14:tracePt t="1395" x="10510838" y="5351463"/>
          <p14:tracePt t="1404" x="10374313" y="5441950"/>
          <p14:tracePt t="1411" x="10255250" y="5524500"/>
          <p14:tracePt t="1421" x="10101263" y="5653088"/>
          <p14:tracePt t="1427" x="9963150" y="5743575"/>
          <p14:tracePt t="1437" x="9780588" y="5853113"/>
          <p14:tracePt t="1443" x="9580563" y="6018213"/>
          <p14:tracePt t="1452" x="9388475" y="6164263"/>
          <p14:tracePt t="1459" x="9169400" y="6310313"/>
          <p14:tracePt t="1467" x="8931275" y="6483350"/>
          <p14:tracePt t="1475" x="8702675" y="6656388"/>
          <p14:tracePt t="1484" x="8447088" y="6811963"/>
          <p14:tracePt t="4059" x="6621463" y="6831013"/>
          <p14:tracePt t="4067" x="6648450" y="6811963"/>
          <p14:tracePt t="4075" x="6675438" y="6794500"/>
          <p14:tracePt t="4085" x="6721475" y="6775450"/>
          <p14:tracePt t="4091" x="6767513" y="6757988"/>
          <p14:tracePt t="4100" x="6794500" y="6738938"/>
          <p14:tracePt t="4107" x="6858000" y="6692900"/>
          <p14:tracePt t="4118" x="6923088" y="6638925"/>
          <p14:tracePt t="4123" x="7004050" y="6583363"/>
          <p14:tracePt t="4134" x="7059613" y="6502400"/>
          <p14:tracePt t="4139" x="7113588" y="6419850"/>
          <p14:tracePt t="4149" x="7142163" y="6310313"/>
          <p14:tracePt t="4157" x="7186613" y="6164263"/>
          <p14:tracePt t="4163" x="7205663" y="5991225"/>
          <p14:tracePt t="4172" x="7205663" y="5770563"/>
          <p14:tracePt t="4179" x="7205663" y="5607050"/>
          <p14:tracePt t="4188" x="7178675" y="5424488"/>
          <p14:tracePt t="4195" x="7123113" y="5232400"/>
          <p14:tracePt t="4205" x="7040563" y="5068888"/>
          <p14:tracePt t="4211" x="6959600" y="4876800"/>
          <p14:tracePt t="4221" x="6877050" y="4665663"/>
          <p14:tracePt t="4227" x="6804025" y="4502150"/>
          <p14:tracePt t="4237" x="6721475" y="4310063"/>
          <p14:tracePt t="4243" x="6675438" y="4173538"/>
          <p14:tracePt t="4252" x="6630988" y="4027488"/>
          <p14:tracePt t="4259" x="6611938" y="3898900"/>
          <p14:tracePt t="4268" x="6602413" y="3779838"/>
          <p14:tracePt t="4275" x="6602413" y="3670300"/>
          <p14:tracePt t="4283" x="6575425" y="3579813"/>
          <p14:tracePt t="4292" x="6575425" y="3506788"/>
          <p14:tracePt t="4300" x="6575425" y="3406775"/>
          <p14:tracePt t="4308" x="6575425" y="3333750"/>
          <p14:tracePt t="4316" x="6584950" y="3287713"/>
          <p14:tracePt t="4323" x="6584950" y="3232150"/>
          <p14:tracePt t="4333" x="6602413" y="3195638"/>
          <p14:tracePt t="4339" x="6602413" y="3132138"/>
          <p14:tracePt t="4347" x="6621463" y="3086100"/>
          <p14:tracePt t="4354" x="6621463" y="3049588"/>
          <p14:tracePt t="4363" x="6630988" y="2995613"/>
          <p14:tracePt t="4371" x="6630988" y="2968625"/>
          <p14:tracePt t="4380" x="6630988" y="2922588"/>
          <p14:tracePt t="4387" x="6657975" y="2876550"/>
          <p14:tracePt t="4395" x="6675438" y="2857500"/>
          <p14:tracePt t="4403" x="6684963" y="2830513"/>
          <p14:tracePt t="4413" x="6694488" y="2813050"/>
          <p14:tracePt t="4419" x="6731000" y="2767013"/>
          <p14:tracePt t="4427" x="6731000" y="2757488"/>
          <p14:tracePt t="4436" x="6740525" y="2730500"/>
          <p14:tracePt t="4443" x="6777038" y="2703513"/>
          <p14:tracePt t="4452" x="6794500" y="2667000"/>
          <p14:tracePt t="4459" x="6804025" y="2638425"/>
          <p14:tracePt t="4467" x="6821488" y="2620963"/>
          <p14:tracePt t="4475" x="6850063" y="2565400"/>
          <p14:tracePt t="4484" x="6858000" y="2520950"/>
          <p14:tracePt t="4491" x="6877050" y="2492375"/>
          <p14:tracePt t="4501" x="6886575" y="2455863"/>
          <p14:tracePt t="4507" x="6913563" y="2401888"/>
          <p14:tracePt t="4516" x="6931025" y="2355850"/>
          <p14:tracePt t="4523" x="6959600" y="2292350"/>
          <p14:tracePt t="4534" x="6996113" y="2246313"/>
          <p14:tracePt t="4541" x="7023100" y="2182813"/>
          <p14:tracePt t="4546" x="7059613" y="2090738"/>
          <p14:tracePt t="4555" x="7086600" y="2027238"/>
          <p14:tracePt t="4562" x="7123113" y="1963738"/>
          <p14:tracePt t="4572" x="7132638" y="1927225"/>
          <p14:tracePt t="4578" x="7150100" y="1871663"/>
          <p14:tracePt t="4587" x="7159625" y="1835150"/>
          <p14:tracePt t="4595" x="7196138" y="1752600"/>
          <p14:tracePt t="4603" x="7205663" y="1716088"/>
          <p14:tracePt t="4611" x="7232650" y="1662113"/>
          <p14:tracePt t="4619" x="7251700" y="1635125"/>
          <p14:tracePt t="4627" x="7269163" y="1589088"/>
          <p14:tracePt t="4637" x="7296150" y="1525588"/>
          <p14:tracePt t="4642" x="7296150" y="1452563"/>
          <p14:tracePt t="4651" x="7296150" y="1433513"/>
          <p14:tracePt t="4659" x="7305675" y="1406525"/>
          <p14:tracePt t="4668" x="7315200" y="1387475"/>
          <p14:tracePt t="4675" x="7324725" y="1360488"/>
          <p14:tracePt t="4691" x="7324725" y="1350963"/>
          <p14:tracePt t="4707" x="7324725" y="1343025"/>
          <p14:tracePt t="4843" x="7334250" y="1350963"/>
          <p14:tracePt t="4853" x="7342188" y="1350963"/>
          <p14:tracePt t="4858" x="7361238" y="1350963"/>
          <p14:tracePt t="4867" x="7397750" y="1350963"/>
          <p14:tracePt t="4875" x="7443788" y="1350963"/>
          <p14:tracePt t="4886" x="7480300" y="1350963"/>
          <p14:tracePt t="4891" x="7534275" y="1350963"/>
          <p14:tracePt t="4901" x="7570788" y="1350963"/>
          <p14:tracePt t="4907" x="7626350" y="1350963"/>
          <p14:tracePt t="4917" x="7662863" y="1350963"/>
          <p14:tracePt t="4923" x="7707313" y="1350963"/>
          <p14:tracePt t="4934" x="7726363" y="1343025"/>
          <p14:tracePt t="4939" x="7753350" y="1343025"/>
          <p14:tracePt t="4947" x="7772400" y="1333500"/>
          <p14:tracePt t="4955" x="7799388" y="1323975"/>
          <p14:tracePt t="4971" x="7808913" y="1323975"/>
          <p14:tracePt t="4979" x="7835900" y="1323975"/>
          <p14:tracePt t="4995" x="7862888" y="1306513"/>
          <p14:tracePt t="5019" x="7881938" y="1306513"/>
          <p14:tracePt t="5027" x="7889875" y="1306513"/>
          <p14:tracePt t="5036" x="7899400" y="1306513"/>
          <p14:tracePt t="5043" x="7908925" y="1306513"/>
          <p14:tracePt t="5052" x="7926388" y="1306513"/>
          <p14:tracePt t="5059" x="7935913" y="1306513"/>
          <p14:tracePt t="5068" x="7954963" y="1306513"/>
          <p14:tracePt t="5075" x="7991475" y="1306513"/>
          <p14:tracePt t="5084" x="8027988" y="1306513"/>
          <p14:tracePt t="5091" x="8081963" y="1306513"/>
          <p14:tracePt t="5101" x="8128000" y="1306513"/>
          <p14:tracePt t="5107" x="8183563" y="1306513"/>
          <p14:tracePt t="5119" x="8256588" y="1306513"/>
          <p14:tracePt t="5123" x="8310563" y="1306513"/>
          <p14:tracePt t="5135" x="8383588" y="1287463"/>
          <p14:tracePt t="5140" x="8447088" y="1277938"/>
          <p14:tracePt t="5147" x="8483600" y="1270000"/>
          <p14:tracePt t="5155" x="8548688" y="1233488"/>
          <p14:tracePt t="5163" x="8566150" y="1233488"/>
          <p14:tracePt t="5171" x="8612188" y="1223963"/>
          <p14:tracePt t="5179" x="8639175" y="1214438"/>
          <p14:tracePt t="5187" x="8685213" y="1177925"/>
          <p14:tracePt t="5195" x="8731250" y="1168400"/>
          <p14:tracePt t="5203" x="8785225" y="1150938"/>
          <p14:tracePt t="5211" x="8848725" y="1141413"/>
          <p14:tracePt t="5219" x="8913813" y="1114425"/>
          <p14:tracePt t="5227" x="8950325" y="1104900"/>
          <p14:tracePt t="5236" x="9013825" y="1095375"/>
          <p14:tracePt t="5243" x="9077325" y="1068388"/>
          <p14:tracePt t="5252" x="9105900" y="1058863"/>
          <p14:tracePt t="5259" x="9123363" y="1058863"/>
          <p14:tracePt t="5267" x="9132888" y="1058863"/>
          <p14:tracePt t="5275" x="9159875" y="1050925"/>
          <p14:tracePt t="5307" x="9186863" y="1041400"/>
          <p14:tracePt t="5317" x="9196388" y="1041400"/>
          <p14:tracePt t="5333" x="9205913" y="1031875"/>
          <p14:tracePt t="5339" x="9205913" y="1022350"/>
          <p14:tracePt t="5355" x="9215438" y="1014413"/>
          <p14:tracePt t="5371" x="9232900" y="1014413"/>
          <p14:tracePt t="5379" x="9251950" y="1004888"/>
          <p14:tracePt t="5387" x="9259888" y="1004888"/>
          <p14:tracePt t="5403" x="9269413" y="995363"/>
          <p14:tracePt t="5411" x="9278938" y="985838"/>
          <p14:tracePt t="5419" x="9288463" y="985838"/>
          <p14:tracePt t="5427" x="9288463" y="976313"/>
          <p14:tracePt t="5444" x="9296400" y="968375"/>
          <p14:tracePt t="5459" x="9324975" y="958850"/>
          <p14:tracePt t="5475" x="9342438" y="939800"/>
          <p14:tracePt t="5500" x="9351963" y="931863"/>
          <p14:tracePt t="5531" x="9351963" y="922338"/>
          <p14:tracePt t="5539" x="9351963" y="895350"/>
          <p14:tracePt t="5547" x="9332913" y="885825"/>
          <p14:tracePt t="5555" x="9315450" y="876300"/>
          <p14:tracePt t="5579" x="9305925" y="866775"/>
          <p14:tracePt t="5587" x="9296400" y="866775"/>
          <p14:tracePt t="5595" x="9288463" y="866775"/>
          <p14:tracePt t="5603" x="9278938" y="858838"/>
          <p14:tracePt t="5611" x="9269413" y="849313"/>
          <p14:tracePt t="5619" x="9251950" y="849313"/>
          <p14:tracePt t="5627" x="9242425" y="849313"/>
          <p14:tracePt t="5636" x="9215438" y="839788"/>
          <p14:tracePt t="5643" x="9178925" y="830263"/>
          <p14:tracePt t="5652" x="9142413" y="830263"/>
          <p14:tracePt t="5659" x="9113838" y="830263"/>
          <p14:tracePt t="5669" x="9096375" y="812800"/>
          <p14:tracePt t="5675" x="9069388" y="812800"/>
          <p14:tracePt t="5685" x="9050338" y="812800"/>
          <p14:tracePt t="5691" x="9040813" y="812800"/>
          <p14:tracePt t="5702" x="9013825" y="812800"/>
          <p14:tracePt t="5707" x="8996363" y="812800"/>
          <p14:tracePt t="5718" x="8967788" y="812800"/>
          <p14:tracePt t="5723" x="8959850" y="812800"/>
          <p14:tracePt t="5733" x="8931275" y="812800"/>
          <p14:tracePt t="5739" x="8913813" y="812800"/>
          <p14:tracePt t="5748" x="8877300" y="812800"/>
          <p14:tracePt t="5755" x="8858250" y="812800"/>
          <p14:tracePt t="5763" x="8821738" y="812800"/>
          <p14:tracePt t="5771" x="8775700" y="812800"/>
          <p14:tracePt t="5779" x="8739188" y="812800"/>
          <p14:tracePt t="5787" x="8685213" y="812800"/>
          <p14:tracePt t="5795" x="8648700" y="812800"/>
          <p14:tracePt t="5802" x="8593138" y="812800"/>
          <p14:tracePt t="5811" x="8556625" y="793750"/>
          <p14:tracePt t="5819" x="8512175" y="793750"/>
          <p14:tracePt t="5827" x="8502650" y="793750"/>
          <p14:tracePt t="5837" x="8483600" y="793750"/>
          <p14:tracePt t="5842" x="8475663" y="793750"/>
          <p14:tracePt t="5852" x="8466138" y="793750"/>
          <p14:tracePt t="5859" x="8456613" y="793750"/>
          <p14:tracePt t="5869" x="8439150" y="793750"/>
          <p14:tracePt t="5875" x="8420100" y="793750"/>
          <p14:tracePt t="5886" x="8393113" y="793750"/>
          <p14:tracePt t="5891" x="8374063" y="793750"/>
          <p14:tracePt t="5903" x="8337550" y="793750"/>
          <p14:tracePt t="5907" x="8293100" y="776288"/>
          <p14:tracePt t="5917" x="8264525" y="776288"/>
          <p14:tracePt t="5923" x="8220075" y="776288"/>
          <p14:tracePt t="5939" x="8191500" y="776288"/>
          <p14:tracePt t="5955" x="8183563" y="776288"/>
          <p14:tracePt t="5971" x="8174038" y="776288"/>
          <p14:tracePt t="5987" x="8154988" y="776288"/>
          <p14:tracePt t="5995" x="8147050" y="776288"/>
          <p14:tracePt t="6003" x="8137525" y="776288"/>
          <p14:tracePt t="6019" x="8101013" y="776288"/>
          <p14:tracePt t="6027" x="8091488" y="776288"/>
          <p14:tracePt t="6037" x="8054975" y="776288"/>
          <p14:tracePt t="6043" x="8045450" y="776288"/>
          <p14:tracePt t="6059" x="8027988" y="776288"/>
          <p14:tracePt t="6068" x="8018463" y="776288"/>
          <p14:tracePt t="6091" x="7999413" y="776288"/>
          <p14:tracePt t="6139" x="7972425" y="776288"/>
          <p14:tracePt t="6149" x="7954963" y="776288"/>
          <p14:tracePt t="6155" x="7935913" y="776288"/>
          <p14:tracePt t="6166" x="7926388" y="776288"/>
          <p14:tracePt t="6171" x="7918450" y="776288"/>
          <p14:tracePt t="6187" x="7908925" y="785813"/>
          <p14:tracePt t="6195" x="7899400" y="793750"/>
          <p14:tracePt t="6211" x="7889875" y="793750"/>
          <p14:tracePt t="6219" x="7872413" y="803275"/>
          <p14:tracePt t="6227" x="7835900" y="812800"/>
          <p14:tracePt t="6236" x="7826375" y="812800"/>
          <p14:tracePt t="6243" x="7808913" y="822325"/>
          <p14:tracePt t="6252" x="7772400" y="849313"/>
          <p14:tracePt t="6269" x="7753350" y="858838"/>
          <p14:tracePt t="6275" x="7735888" y="858838"/>
          <p14:tracePt t="6286" x="7726363" y="858838"/>
          <p14:tracePt t="6291" x="7699375" y="866775"/>
          <p14:tracePt t="6307" x="7680325" y="895350"/>
          <p14:tracePt t="6319" x="7662863" y="895350"/>
          <p14:tracePt t="6323" x="7653338" y="895350"/>
          <p14:tracePt t="6333" x="7653338" y="903288"/>
          <p14:tracePt t="6339" x="7634288" y="912813"/>
          <p14:tracePt t="6350" x="7626350" y="912813"/>
          <p14:tracePt t="6355" x="7607300" y="931863"/>
          <p14:tracePt t="6371" x="7597775" y="939800"/>
          <p14:tracePt t="6387" x="7589838" y="949325"/>
          <p14:tracePt t="6427" x="7580313" y="958850"/>
          <p14:tracePt t="6484" x="7580313" y="968375"/>
          <p14:tracePt t="6507" x="7589838" y="976313"/>
          <p14:tracePt t="6514" x="7616825" y="985838"/>
          <p14:tracePt t="6531" x="7626350" y="995363"/>
          <p14:tracePt t="6538" x="7653338" y="1004888"/>
          <p14:tracePt t="6546" x="7670800" y="1022350"/>
          <p14:tracePt t="6563" x="7699375" y="1031875"/>
          <p14:tracePt t="6571" x="7707313" y="1031875"/>
          <p14:tracePt t="6579" x="7735888" y="1041400"/>
          <p14:tracePt t="6587" x="7743825" y="1041400"/>
          <p14:tracePt t="6595" x="7762875" y="1050925"/>
          <p14:tracePt t="6603" x="7789863" y="1077913"/>
          <p14:tracePt t="6612" x="7808913" y="1077913"/>
          <p14:tracePt t="6619" x="7835900" y="1087438"/>
          <p14:tracePt t="6627" x="7853363" y="1087438"/>
          <p14:tracePt t="6636" x="7881938" y="1087438"/>
          <p14:tracePt t="6643" x="7918450" y="1087438"/>
          <p14:tracePt t="6652" x="7935913" y="1095375"/>
          <p14:tracePt t="6658" x="7945438" y="1095375"/>
          <p14:tracePt t="6667" x="7962900" y="1095375"/>
          <p14:tracePt t="6674" x="7981950" y="1095375"/>
          <p14:tracePt t="6683" x="7991475" y="1095375"/>
          <p14:tracePt t="6691" x="8018463" y="1095375"/>
          <p14:tracePt t="6703" x="8045450" y="1095375"/>
          <p14:tracePt t="6707" x="8064500" y="1095375"/>
          <p14:tracePt t="6719" x="8081963" y="1095375"/>
          <p14:tracePt t="6723" x="8108950" y="1095375"/>
          <p14:tracePt t="6733" x="8147050" y="1095375"/>
          <p14:tracePt t="6739" x="8174038" y="1095375"/>
          <p14:tracePt t="6747" x="8210550" y="1095375"/>
          <p14:tracePt t="6755" x="8256588" y="1095375"/>
          <p14:tracePt t="6764" x="8293100" y="1095375"/>
          <p14:tracePt t="6771" x="8320088" y="1095375"/>
          <p14:tracePt t="6779" x="8383588" y="1104900"/>
          <p14:tracePt t="6787" x="8410575" y="1114425"/>
          <p14:tracePt t="6795" x="8429625" y="1114425"/>
          <p14:tracePt t="6803" x="8456613" y="1123950"/>
          <p14:tracePt t="6811" x="8475663" y="1123950"/>
          <p14:tracePt t="6819" x="8520113" y="1123950"/>
          <p14:tracePt t="6827" x="8529638" y="1123950"/>
          <p14:tracePt t="6837" x="8566150" y="1123950"/>
          <p14:tracePt t="6843" x="8585200" y="1123950"/>
          <p14:tracePt t="6852" x="8602663" y="1123950"/>
          <p14:tracePt t="6868" x="8621713" y="1123950"/>
          <p14:tracePt t="6874" x="8648700" y="1123950"/>
          <p14:tracePt t="6883" x="8666163" y="1123950"/>
          <p14:tracePt t="6903" x="8712200" y="1123950"/>
          <p14:tracePt t="6907" x="8748713" y="1123950"/>
          <p14:tracePt t="6923" x="8758238" y="1123950"/>
          <p14:tracePt t="6934" x="8785225" y="1123950"/>
          <p14:tracePt t="6939" x="8804275" y="1123950"/>
          <p14:tracePt t="6947" x="8821738" y="1123950"/>
          <p14:tracePt t="6955" x="8840788" y="1123950"/>
          <p14:tracePt t="6963" x="8867775" y="1123950"/>
          <p14:tracePt t="6970" x="8885238" y="1123950"/>
          <p14:tracePt t="6979" x="8894763" y="1123950"/>
          <p14:tracePt t="6987" x="8921750" y="1123950"/>
          <p14:tracePt t="6995" x="8940800" y="1123950"/>
          <p14:tracePt t="7003" x="8967788" y="1123950"/>
          <p14:tracePt t="7011" x="8986838" y="1123950"/>
          <p14:tracePt t="7019" x="9013825" y="1123950"/>
          <p14:tracePt t="7035" x="9032875" y="1123950"/>
          <p14:tracePt t="7051" x="9069388" y="1123950"/>
          <p14:tracePt t="7059" x="9077325" y="1123950"/>
          <p14:tracePt t="7068" x="9105900" y="1123950"/>
          <p14:tracePt t="7075" x="9123363" y="1123950"/>
          <p14:tracePt t="7084" x="9150350" y="1123950"/>
          <p14:tracePt t="7091" x="9169400" y="1131888"/>
          <p14:tracePt t="7102" x="9215438" y="1131888"/>
          <p14:tracePt t="7107" x="9242425" y="1131888"/>
          <p14:tracePt t="7117" x="9259888" y="1131888"/>
          <p14:tracePt t="7123" x="9288463" y="1131888"/>
          <p14:tracePt t="7133" x="9305925" y="1131888"/>
          <p14:tracePt t="7139" x="9315450" y="1131888"/>
          <p14:tracePt t="7147" x="9332913" y="1131888"/>
          <p14:tracePt t="7163" x="9342438" y="1131888"/>
          <p14:tracePt t="7179" x="9351963" y="1131888"/>
          <p14:tracePt t="7203" x="9378950" y="1131888"/>
          <p14:tracePt t="7211" x="9388475" y="1131888"/>
          <p14:tracePt t="7235" x="9398000" y="1131888"/>
          <p14:tracePt t="7243" x="9424988" y="1131888"/>
          <p14:tracePt t="7251" x="9434513" y="1131888"/>
          <p14:tracePt t="7260" x="9442450" y="1131888"/>
          <p14:tracePt t="7275" x="9461500" y="1131888"/>
          <p14:tracePt t="7371" x="9471025" y="1131888"/>
          <p14:tracePt t="7387" x="9471025" y="1114425"/>
          <p14:tracePt t="7395" x="9471025" y="1087438"/>
          <p14:tracePt t="7403" x="9471025" y="1068388"/>
          <p14:tracePt t="7411" x="9471025" y="1050925"/>
          <p14:tracePt t="7419" x="9471025" y="1031875"/>
          <p14:tracePt t="7427" x="9471025" y="1022350"/>
          <p14:tracePt t="7435" x="9451975" y="976313"/>
          <p14:tracePt t="7443" x="9405938" y="958850"/>
          <p14:tracePt t="7452" x="9342438" y="939800"/>
          <p14:tracePt t="7459" x="9342438" y="931863"/>
          <p14:tracePt t="7468" x="9332913" y="922338"/>
          <p14:tracePt t="7475" x="9324975" y="912813"/>
          <p14:tracePt t="7484" x="9315450" y="903288"/>
          <p14:tracePt t="7501" x="9315450" y="895350"/>
          <p14:tracePt t="7509" x="9305925" y="895350"/>
          <p14:tracePt t="7643" x="9296400" y="895350"/>
          <p14:tracePt t="7659" x="9278938" y="895350"/>
          <p14:tracePt t="7675" x="9269413" y="895350"/>
          <p14:tracePt t="7685" x="9251950" y="895350"/>
          <p14:tracePt t="7690" x="9223375" y="876300"/>
          <p14:tracePt t="7700" x="9215438" y="876300"/>
          <p14:tracePt t="7707" x="9186863" y="866775"/>
          <p14:tracePt t="7719" x="9169400" y="866775"/>
          <p14:tracePt t="7723" x="9142413" y="839788"/>
          <p14:tracePt t="7733" x="9123363" y="830263"/>
          <p14:tracePt t="7739" x="9096375" y="830263"/>
          <p14:tracePt t="7747" x="9077325" y="830263"/>
          <p14:tracePt t="7755" x="9050338" y="830263"/>
          <p14:tracePt t="7763" x="9040813" y="822325"/>
          <p14:tracePt t="7771" x="9032875" y="822325"/>
          <p14:tracePt t="7787" x="9023350" y="822325"/>
          <p14:tracePt t="7803" x="9004300" y="822325"/>
          <p14:tracePt t="7811" x="8986838" y="822325"/>
          <p14:tracePt t="7819" x="8959850" y="822325"/>
          <p14:tracePt t="7827" x="8950325" y="822325"/>
          <p14:tracePt t="7835" x="8931275" y="822325"/>
          <p14:tracePt t="7843" x="8904288" y="822325"/>
          <p14:tracePt t="7852" x="8867775" y="822325"/>
          <p14:tracePt t="7859" x="8840788" y="822325"/>
          <p14:tracePt t="7870" x="8794750" y="822325"/>
          <p14:tracePt t="7875" x="8758238" y="822325"/>
          <p14:tracePt t="7886" x="8739188" y="822325"/>
          <p14:tracePt t="7904" x="8702675" y="822325"/>
          <p14:tracePt t="7907" x="8685213" y="822325"/>
          <p14:tracePt t="7917" x="8666163" y="822325"/>
          <p14:tracePt t="7923" x="8658225" y="822325"/>
          <p14:tracePt t="7934" x="8648700" y="822325"/>
          <p14:tracePt t="7949" x="8629650" y="822325"/>
          <p14:tracePt t="7963" x="8621713" y="822325"/>
          <p14:tracePt t="7971" x="8612188" y="822325"/>
          <p14:tracePt t="7979" x="8585200" y="822325"/>
          <p14:tracePt t="7987" x="8566150" y="822325"/>
          <p14:tracePt t="7995" x="8539163" y="822325"/>
          <p14:tracePt t="8003" x="8520113" y="822325"/>
          <p14:tracePt t="8011" x="8502650" y="822325"/>
          <p14:tracePt t="8019" x="8483600" y="822325"/>
          <p14:tracePt t="8027" x="8456613" y="822325"/>
          <p14:tracePt t="8035" x="8447088" y="822325"/>
          <p14:tracePt t="8043" x="8439150" y="822325"/>
          <p14:tracePt t="8059" x="8429625" y="822325"/>
          <p14:tracePt t="8068" x="8410575" y="822325"/>
          <p14:tracePt t="8102" x="8402638" y="822325"/>
          <p14:tracePt t="8107" x="8366125" y="822325"/>
          <p14:tracePt t="8119" x="8347075" y="822325"/>
          <p14:tracePt t="8123" x="8320088" y="822325"/>
          <p14:tracePt t="8134" x="8274050" y="822325"/>
          <p14:tracePt t="8139" x="8247063" y="822325"/>
          <p14:tracePt t="8147" x="8210550" y="822325"/>
          <p14:tracePt t="8155" x="8174038" y="822325"/>
          <p14:tracePt t="8163" x="8147050" y="822325"/>
          <p14:tracePt t="8171" x="8118475" y="822325"/>
          <p14:tracePt t="8179" x="8072438" y="822325"/>
          <p14:tracePt t="8187" x="8064500" y="822325"/>
          <p14:tracePt t="8195" x="8027988" y="839788"/>
          <p14:tracePt t="8203" x="7999413" y="839788"/>
          <p14:tracePt t="8211" x="7972425" y="839788"/>
          <p14:tracePt t="8219" x="7945438" y="839788"/>
          <p14:tracePt t="8228" x="7908925" y="849313"/>
          <p14:tracePt t="8235" x="7881938" y="849313"/>
          <p14:tracePt t="8243" x="7872413" y="849313"/>
          <p14:tracePt t="8252" x="7862888" y="849313"/>
          <p14:tracePt t="8259" x="7853363" y="849313"/>
          <p14:tracePt t="8267" x="7845425" y="849313"/>
          <p14:tracePt t="8275" x="7835900" y="849313"/>
          <p14:tracePt t="8284" x="7826375" y="849313"/>
          <p14:tracePt t="8291" x="7816850" y="849313"/>
          <p14:tracePt t="8307" x="7799388" y="849313"/>
          <p14:tracePt t="8339" x="7789863" y="849313"/>
          <p14:tracePt t="8518" x="7772400" y="858838"/>
          <p14:tracePt t="8541" x="7762875" y="858838"/>
          <p14:tracePt t="8555" x="7753350" y="858838"/>
          <p14:tracePt t="8579" x="7743825" y="866775"/>
          <p14:tracePt t="8587" x="7735888" y="876300"/>
          <p14:tracePt t="8612" x="7726363" y="885825"/>
          <p14:tracePt t="8619" x="7716838" y="885825"/>
          <p14:tracePt t="8627" x="7716838" y="895350"/>
          <p14:tracePt t="8652" x="7707313" y="895350"/>
          <p14:tracePt t="8659" x="7699375" y="895350"/>
          <p14:tracePt t="8675" x="7670800" y="903288"/>
          <p14:tracePt t="8691" x="7653338" y="922338"/>
          <p14:tracePt t="8707" x="7643813" y="931863"/>
          <p14:tracePt t="8718" x="7626350" y="949325"/>
          <p14:tracePt t="8733" x="7607300" y="958850"/>
          <p14:tracePt t="8739" x="7597775" y="968375"/>
          <p14:tracePt t="8755" x="7580313" y="985838"/>
          <p14:tracePt t="8763" x="7570788" y="995363"/>
          <p14:tracePt t="8779" x="7561263" y="1004888"/>
          <p14:tracePt t="8795" x="7561263" y="1014413"/>
          <p14:tracePt t="9342" x="7553325" y="1014413"/>
          <p14:tracePt t="9347" x="7534275" y="1014413"/>
          <p14:tracePt t="9355" x="7524750" y="1014413"/>
          <p14:tracePt t="9363" x="7507288" y="1031875"/>
          <p14:tracePt t="9371" x="7497763" y="1068388"/>
          <p14:tracePt t="9380" x="7497763" y="1123950"/>
          <p14:tracePt t="9387" x="7488238" y="1177925"/>
          <p14:tracePt t="9395" x="7470775" y="1260475"/>
          <p14:tracePt t="9403" x="7470775" y="1314450"/>
          <p14:tracePt t="9411" x="7470775" y="1370013"/>
          <p14:tracePt t="9419" x="7470775" y="1479550"/>
          <p14:tracePt t="9427" x="7470775" y="1533525"/>
          <p14:tracePt t="9436" x="7470775" y="1589088"/>
          <p14:tracePt t="9443" x="7470775" y="1635125"/>
          <p14:tracePt t="9452" x="7470775" y="1652588"/>
          <p14:tracePt t="9459" x="7470775" y="1679575"/>
          <p14:tracePt t="9468" x="7470775" y="1689100"/>
          <p14:tracePt t="9475" x="7470775" y="1708150"/>
          <p14:tracePt t="9492" x="7480300" y="1708150"/>
          <p14:tracePt t="9555" x="7488238" y="1708150"/>
          <p14:tracePt t="9563" x="7516813" y="1708150"/>
          <p14:tracePt t="9572" x="7524750" y="1708150"/>
          <p14:tracePt t="9579" x="7534275" y="1708150"/>
          <p14:tracePt t="9587" x="7597775" y="1708150"/>
          <p14:tracePt t="9595" x="7626350" y="1698625"/>
          <p14:tracePt t="9603" x="7643813" y="1679575"/>
          <p14:tracePt t="9611" x="7670800" y="1671638"/>
          <p14:tracePt t="9619" x="7680325" y="1662113"/>
          <p14:tracePt t="9627" x="7699375" y="1652588"/>
          <p14:tracePt t="9636" x="7707313" y="1635125"/>
          <p14:tracePt t="9643" x="7716838" y="1625600"/>
          <p14:tracePt t="9652" x="7716838" y="1606550"/>
          <p14:tracePt t="9659" x="7726363" y="1589088"/>
          <p14:tracePt t="9675" x="7726363" y="1562100"/>
          <p14:tracePt t="9684" x="7726363" y="1543050"/>
          <p14:tracePt t="9691" x="7735888" y="1506538"/>
          <p14:tracePt t="9718" x="7743825" y="1479550"/>
          <p14:tracePt t="9733" x="7743825" y="1460500"/>
          <p14:tracePt t="9739" x="7743825" y="1452563"/>
          <p14:tracePt t="9747" x="7753350" y="1443038"/>
          <p14:tracePt t="9755" x="7762875" y="1433513"/>
          <p14:tracePt t="9763" x="7762875" y="1423988"/>
          <p14:tracePt t="9771" x="7762875" y="1416050"/>
          <p14:tracePt t="9787" x="7762875" y="1387475"/>
          <p14:tracePt t="9795" x="7743825" y="1370013"/>
          <p14:tracePt t="9803" x="7726363" y="1360488"/>
          <p14:tracePt t="9811" x="7689850" y="1333500"/>
          <p14:tracePt t="9820" x="7662863" y="1323975"/>
          <p14:tracePt t="9827" x="7607300" y="1306513"/>
          <p14:tracePt t="9836" x="7561263" y="1277938"/>
          <p14:tracePt t="9843" x="7524750" y="1270000"/>
          <p14:tracePt t="9854" x="7497763" y="1270000"/>
          <p14:tracePt t="9859" x="7488238" y="1260475"/>
          <p14:tracePt t="9869" x="7480300" y="1260475"/>
          <p14:tracePt t="9964" x="7470775" y="1250950"/>
          <p14:tracePt t="10043" x="7480300" y="1233488"/>
          <p14:tracePt t="10107" x="7497763" y="1233488"/>
          <p14:tracePt t="10124" x="7516813" y="1223963"/>
          <p14:tracePt t="10243" x="7507288" y="1223963"/>
          <p14:tracePt t="10251" x="7507288" y="1241425"/>
          <p14:tracePt t="10259" x="7488238" y="1260475"/>
          <p14:tracePt t="10269" x="7488238" y="1296988"/>
          <p14:tracePt t="10275" x="7488238" y="1323975"/>
          <p14:tracePt t="10284" x="7488238" y="1343025"/>
          <p14:tracePt t="10291" x="7488238" y="1370013"/>
          <p14:tracePt t="10301" x="7488238" y="1387475"/>
          <p14:tracePt t="10307" x="7488238" y="1416050"/>
          <p14:tracePt t="10317" x="7488238" y="1423988"/>
          <p14:tracePt t="10323" x="7488238" y="1433513"/>
          <p14:tracePt t="10334" x="7488238" y="1452563"/>
          <p14:tracePt t="10347" x="7488238" y="1460500"/>
          <p14:tracePt t="10355" x="7497763" y="1470025"/>
          <p14:tracePt t="10363" x="7507288" y="1479550"/>
          <p14:tracePt t="10379" x="7524750" y="1489075"/>
          <p14:tracePt t="10395" x="7543800" y="1497013"/>
          <p14:tracePt t="10403" x="7553325" y="1497013"/>
          <p14:tracePt t="10411" x="7561263" y="1506538"/>
          <p14:tracePt t="10427" x="7580313" y="1506538"/>
          <p14:tracePt t="10444" x="7589838" y="1516063"/>
          <p14:tracePt t="10452" x="7607300" y="1516063"/>
          <p14:tracePt t="10459" x="7616825" y="1516063"/>
          <p14:tracePt t="10468" x="7634288" y="1516063"/>
          <p14:tracePt t="10475" x="7643813" y="1516063"/>
          <p14:tracePt t="10485" x="7662863" y="1516063"/>
          <p14:tracePt t="10491" x="7670800" y="1516063"/>
          <p14:tracePt t="10500" x="7699375" y="1516063"/>
          <p14:tracePt t="10507" x="7726363" y="1516063"/>
          <p14:tracePt t="10518" x="7743825" y="1516063"/>
          <p14:tracePt t="10523" x="7772400" y="1516063"/>
          <p14:tracePt t="10534" x="7808913" y="1516063"/>
          <p14:tracePt t="10539" x="7826375" y="1516063"/>
          <p14:tracePt t="10547" x="7845425" y="1516063"/>
          <p14:tracePt t="10555" x="7853363" y="1516063"/>
          <p14:tracePt t="10563" x="7862888" y="1516063"/>
          <p14:tracePt t="10571" x="7881938" y="1516063"/>
          <p14:tracePt t="10579" x="7889875" y="1516063"/>
          <p14:tracePt t="10587" x="7899400" y="1516063"/>
          <p14:tracePt t="10595" x="7908925" y="1516063"/>
          <p14:tracePt t="10603" x="7918450" y="1516063"/>
          <p14:tracePt t="10611" x="7926388" y="1516063"/>
          <p14:tracePt t="10619" x="7962900" y="1516063"/>
          <p14:tracePt t="10627" x="7981950" y="1516063"/>
          <p14:tracePt t="10636" x="8018463" y="1525588"/>
          <p14:tracePt t="10643" x="8027988" y="1525588"/>
          <p14:tracePt t="10652" x="8072438" y="1525588"/>
          <p14:tracePt t="10659" x="8118475" y="1543050"/>
          <p14:tracePt t="10669" x="8147050" y="1543050"/>
          <p14:tracePt t="10675" x="8183563" y="1552575"/>
          <p14:tracePt t="10685" x="8264525" y="1570038"/>
          <p14:tracePt t="10691" x="8293100" y="1570038"/>
          <p14:tracePt t="10700" x="8347075" y="1570038"/>
          <p14:tracePt t="10707" x="8402638" y="1570038"/>
          <p14:tracePt t="10717" x="8456613" y="1570038"/>
          <p14:tracePt t="10723" x="8520113" y="1570038"/>
          <p14:tracePt t="10733" x="8575675" y="1570038"/>
          <p14:tracePt t="10739" x="8612188" y="1570038"/>
          <p14:tracePt t="10749" x="8648700" y="1579563"/>
          <p14:tracePt t="10755" x="8702675" y="1579563"/>
          <p14:tracePt t="10763" x="8739188" y="1579563"/>
          <p14:tracePt t="10771" x="8785225" y="1579563"/>
          <p14:tracePt t="10779" x="8821738" y="1579563"/>
          <p14:tracePt t="10787" x="8848725" y="1579563"/>
          <p14:tracePt t="10795" x="8894763" y="1579563"/>
          <p14:tracePt t="10803" x="8921750" y="1579563"/>
          <p14:tracePt t="10811" x="8977313" y="1579563"/>
          <p14:tracePt t="10819" x="9004300" y="1579563"/>
          <p14:tracePt t="10827" x="9059863" y="1579563"/>
          <p14:tracePt t="10836" x="9113838" y="1579563"/>
          <p14:tracePt t="10843" x="9169400" y="1579563"/>
          <p14:tracePt t="10852" x="9215438" y="1579563"/>
          <p14:tracePt t="10859" x="9269413" y="1579563"/>
          <p14:tracePt t="10867" x="9324975" y="1579563"/>
          <p14:tracePt t="10875" x="9369425" y="1579563"/>
          <p14:tracePt t="10885" x="9415463" y="1552575"/>
          <p14:tracePt t="10891" x="9451975" y="1543050"/>
          <p14:tracePt t="10902" x="9488488" y="1533525"/>
          <p14:tracePt t="10907" x="9544050" y="1525588"/>
          <p14:tracePt t="10917" x="9571038" y="1525588"/>
          <p14:tracePt t="10923" x="9588500" y="1525588"/>
          <p14:tracePt t="10933" x="9617075" y="1497013"/>
          <p14:tracePt t="10939" x="9634538" y="1497013"/>
          <p14:tracePt t="10949" x="9644063" y="1497013"/>
          <p14:tracePt t="10955" x="9661525" y="1497013"/>
          <p14:tracePt t="10963" x="9680575" y="1497013"/>
          <p14:tracePt t="10972" x="9707563" y="1497013"/>
          <p14:tracePt t="10979" x="9726613" y="1497013"/>
          <p14:tracePt t="10987" x="9763125" y="1497013"/>
          <p14:tracePt t="10995" x="9780588" y="1497013"/>
          <p14:tracePt t="11004" x="9817100" y="1489075"/>
          <p14:tracePt t="11011" x="9826625" y="1489075"/>
          <p14:tracePt t="11020" x="9845675" y="1489075"/>
          <p14:tracePt t="11027" x="9863138" y="1489075"/>
          <p14:tracePt t="11036" x="9899650" y="1489075"/>
          <p14:tracePt t="11043" x="9909175" y="1489075"/>
          <p14:tracePt t="11052" x="9945688" y="1489075"/>
          <p14:tracePt t="11059" x="9963150" y="1489075"/>
          <p14:tracePt t="11067" x="9991725" y="1489075"/>
          <p14:tracePt t="11074" x="10018713" y="1489075"/>
          <p14:tracePt t="11084" x="10045700" y="1489075"/>
          <p14:tracePt t="11091" x="10064750" y="1489075"/>
          <p14:tracePt t="11103" x="10109200" y="1479550"/>
          <p14:tracePt t="11107" x="10137775" y="1479550"/>
          <p14:tracePt t="11120" x="10164763" y="1470025"/>
          <p14:tracePt t="11123" x="10210800" y="1470025"/>
          <p14:tracePt t="11134" x="10247313" y="1470025"/>
          <p14:tracePt t="11151" x="10320338" y="1452563"/>
          <p14:tracePt t="11155" x="10374313" y="1433513"/>
          <p14:tracePt t="11163" x="10410825" y="1433513"/>
          <p14:tracePt t="11172" x="10447338" y="1433513"/>
          <p14:tracePt t="11179" x="10474325" y="1433513"/>
          <p14:tracePt t="11187" x="10520363" y="1433513"/>
          <p14:tracePt t="11195" x="10556875" y="1433513"/>
          <p14:tracePt t="11203" x="10575925" y="1433513"/>
          <p14:tracePt t="11211" x="10621963" y="1433513"/>
          <p14:tracePt t="11220" x="10658475" y="1433513"/>
          <p14:tracePt t="11227" x="10666413" y="1433513"/>
          <p14:tracePt t="11235" x="10694988" y="1433513"/>
          <p14:tracePt t="11243" x="10721975" y="1433513"/>
          <p14:tracePt t="11251" x="10739438" y="1433513"/>
          <p14:tracePt t="11259" x="10768013" y="1433513"/>
          <p14:tracePt t="11267" x="10821988" y="1433513"/>
          <p14:tracePt t="11275" x="10877550" y="1433513"/>
          <p14:tracePt t="11284" x="10968038" y="1433513"/>
          <p14:tracePt t="11292" x="11031538" y="1433513"/>
          <p14:tracePt t="11300" x="11087100" y="1433513"/>
          <p14:tracePt t="11307" x="11141075" y="1433513"/>
          <p14:tracePt t="11318" x="11196638" y="1433513"/>
          <p14:tracePt t="11323" x="11223625" y="1433513"/>
          <p14:tracePt t="11334" x="11269663" y="1433513"/>
          <p14:tracePt t="11339" x="11296650" y="1433513"/>
          <p14:tracePt t="11348" x="11323638" y="1433513"/>
          <p14:tracePt t="11355" x="11369675" y="1433513"/>
          <p14:tracePt t="11363" x="11398250" y="1433513"/>
          <p14:tracePt t="11371" x="11415713" y="1433513"/>
          <p14:tracePt t="11380" x="11442700" y="1433513"/>
          <p14:tracePt t="11387" x="11461750" y="1433513"/>
          <p14:tracePt t="11396" x="11498263" y="1433513"/>
          <p14:tracePt t="11403" x="11544300" y="1423988"/>
          <p14:tracePt t="11411" x="11552238" y="1423988"/>
          <p14:tracePt t="11420" x="11561763" y="1423988"/>
          <p14:tracePt t="11475" x="11571288" y="1416050"/>
          <p14:tracePt t="11507" x="11571288" y="1406525"/>
          <p14:tracePt t="11515" x="11571288" y="1397000"/>
          <p14:tracePt t="11533" x="11571288" y="1370013"/>
          <p14:tracePt t="11540" x="11571288" y="1360488"/>
          <p14:tracePt t="11548" x="11571288" y="1343025"/>
          <p14:tracePt t="11555" x="11561763" y="1314450"/>
          <p14:tracePt t="11563" x="11552238" y="1306513"/>
          <p14:tracePt t="11571" x="11534775" y="1287463"/>
          <p14:tracePt t="11579" x="11525250" y="1270000"/>
          <p14:tracePt t="11587" x="11507788" y="1260475"/>
          <p14:tracePt t="11595" x="11507788" y="1250950"/>
          <p14:tracePt t="11604" x="11498263" y="1241425"/>
          <p14:tracePt t="11611" x="11471275" y="1233488"/>
          <p14:tracePt t="11620" x="11461750" y="1233488"/>
          <p14:tracePt t="11627" x="11452225" y="1214438"/>
          <p14:tracePt t="11636" x="11434763" y="1204913"/>
          <p14:tracePt t="11643" x="11415713" y="1187450"/>
          <p14:tracePt t="11659" x="11406188" y="1177925"/>
          <p14:tracePt t="11670" x="11379200" y="1168400"/>
          <p14:tracePt t="11674" x="11369675" y="1160463"/>
          <p14:tracePt t="11683" x="11342688" y="1141413"/>
          <p14:tracePt t="11703" x="11323638" y="1131888"/>
          <p14:tracePt t="11717" x="11315700" y="1131888"/>
          <p14:tracePt t="11723" x="11287125" y="1123950"/>
          <p14:tracePt t="11734" x="11269663" y="1114425"/>
          <p14:tracePt t="11739" x="11250613" y="1114425"/>
          <p14:tracePt t="11749" x="11233150" y="1114425"/>
          <p14:tracePt t="11755" x="11206163" y="1114425"/>
          <p14:tracePt t="11763" x="11187113" y="1114425"/>
          <p14:tracePt t="11771" x="11150600" y="1104900"/>
          <p14:tracePt t="11779" x="11141075" y="1095375"/>
          <p14:tracePt t="11787" x="11114088" y="1095375"/>
          <p14:tracePt t="11796" x="11096625" y="1095375"/>
          <p14:tracePt t="11803" x="11060113" y="1095375"/>
          <p14:tracePt t="11811" x="11004550" y="1095375"/>
          <p14:tracePt t="11819" x="10941050" y="1095375"/>
          <p14:tracePt t="11827" x="10885488" y="1095375"/>
          <p14:tracePt t="11836" x="10795000" y="1095375"/>
          <p14:tracePt t="11843" x="10702925" y="1095375"/>
          <p14:tracePt t="11853" x="10629900" y="1095375"/>
          <p14:tracePt t="11859" x="10539413" y="1095375"/>
          <p14:tracePt t="11869" x="10429875" y="1095375"/>
          <p14:tracePt t="11875" x="10356850" y="1095375"/>
          <p14:tracePt t="11886" x="10247313" y="1095375"/>
          <p14:tracePt t="11892" x="10164763" y="1095375"/>
          <p14:tracePt t="11903" x="10091738" y="1095375"/>
          <p14:tracePt t="11907" x="10036175" y="1095375"/>
          <p14:tracePt t="11919" x="9982200" y="1095375"/>
          <p14:tracePt t="11923" x="9936163" y="1095375"/>
          <p14:tracePt t="11934" x="9890125" y="1095375"/>
          <p14:tracePt t="11940" x="9872663" y="1095375"/>
          <p14:tracePt t="11949" x="9826625" y="1095375"/>
          <p14:tracePt t="11955" x="9799638" y="1095375"/>
          <p14:tracePt t="11963" x="9772650" y="1095375"/>
          <p14:tracePt t="11972" x="9726613" y="1095375"/>
          <p14:tracePt t="11979" x="9671050" y="1095375"/>
          <p14:tracePt t="11987" x="9625013" y="1104900"/>
          <p14:tracePt t="11995" x="9571038" y="1104900"/>
          <p14:tracePt t="12004" x="9498013" y="1104900"/>
          <p14:tracePt t="12011" x="9424988" y="1104900"/>
          <p14:tracePt t="12020" x="9315450" y="1104900"/>
          <p14:tracePt t="12027" x="9223375" y="1104900"/>
          <p14:tracePt t="12037" x="9113838" y="1104900"/>
          <p14:tracePt t="12042" x="9059863" y="1104900"/>
          <p14:tracePt t="12051" x="8996363" y="1104900"/>
          <p14:tracePt t="12058" x="8959850" y="1104900"/>
          <p14:tracePt t="12067" x="8931275" y="1104900"/>
          <p14:tracePt t="12075" x="8913813" y="1104900"/>
          <p14:tracePt t="12084" x="8904288" y="1104900"/>
          <p14:tracePt t="12091" x="8894763" y="1104900"/>
          <p14:tracePt t="12101" x="8885238" y="1114425"/>
          <p14:tracePt t="12107" x="8867775" y="1114425"/>
          <p14:tracePt t="12119" x="8840788" y="1131888"/>
          <p14:tracePt t="12122" x="8821738" y="1141413"/>
          <p14:tracePt t="12133" x="8804275" y="1141413"/>
          <p14:tracePt t="12139" x="8775700" y="1150938"/>
          <p14:tracePt t="12147" x="8748713" y="1150938"/>
          <p14:tracePt t="12155" x="8731250" y="1168400"/>
          <p14:tracePt t="12163" x="8694738" y="1168400"/>
          <p14:tracePt t="12171" x="8666163" y="1187450"/>
          <p14:tracePt t="12179" x="8648700" y="1196975"/>
          <p14:tracePt t="12195" x="8621713" y="1196975"/>
          <p14:tracePt t="12203" x="8612188" y="1196975"/>
          <p14:tracePt t="12211" x="8585200" y="1196975"/>
          <p14:tracePt t="12219" x="8566150" y="1196975"/>
          <p14:tracePt t="12227" x="8539163" y="1204913"/>
          <p14:tracePt t="12235" x="8520113" y="1204913"/>
          <p14:tracePt t="12243" x="8466138" y="1204913"/>
          <p14:tracePt t="12252" x="8439150" y="1214438"/>
          <p14:tracePt t="12259" x="8402638" y="1214438"/>
          <p14:tracePt t="12268" x="8366125" y="1214438"/>
          <p14:tracePt t="12275" x="8337550" y="1214438"/>
          <p14:tracePt t="12284" x="8320088" y="1214438"/>
          <p14:tracePt t="12291" x="8293100" y="1214438"/>
          <p14:tracePt t="12302" x="8274050" y="1223963"/>
          <p14:tracePt t="12307" x="8264525" y="1233488"/>
          <p14:tracePt t="12317" x="8247063" y="1233488"/>
          <p14:tracePt t="12323" x="8237538" y="1233488"/>
          <p14:tracePt t="12334" x="8228013" y="1233488"/>
          <p14:tracePt t="12339" x="8220075" y="1241425"/>
          <p14:tracePt t="12347" x="8201025" y="1241425"/>
          <p14:tracePt t="12363" x="8183563" y="1241425"/>
          <p14:tracePt t="12371" x="8154988" y="1241425"/>
          <p14:tracePt t="12379" x="8137525" y="1250950"/>
          <p14:tracePt t="12387" x="8118475" y="1250950"/>
          <p14:tracePt t="12395" x="8101013" y="1250950"/>
          <p14:tracePt t="12403" x="8072438" y="1250950"/>
          <p14:tracePt t="12411" x="8064500" y="1250950"/>
          <p14:tracePt t="12419" x="8045450" y="1250950"/>
          <p14:tracePt t="12428" x="8018463" y="1250950"/>
          <p14:tracePt t="12436" x="7999413" y="1250950"/>
          <p14:tracePt t="12443" x="7972425" y="1250950"/>
          <p14:tracePt t="12452" x="7962900" y="1250950"/>
          <p14:tracePt t="12459" x="7945438" y="1250950"/>
          <p14:tracePt t="12468" x="7926388" y="1250950"/>
          <p14:tracePt t="12475" x="7918450" y="1260475"/>
          <p14:tracePt t="12500" x="7908925" y="1260475"/>
          <p14:tracePt t="12516" x="7889875" y="1260475"/>
          <p14:tracePt t="12539" x="7872413" y="1277938"/>
          <p14:tracePt t="12556" x="7853363" y="1277938"/>
          <p14:tracePt t="12563" x="7835900" y="1287463"/>
          <p14:tracePt t="12579" x="7826375" y="1287463"/>
          <p14:tracePt t="12587" x="7808913" y="1287463"/>
          <p14:tracePt t="12605" x="7799388" y="1287463"/>
          <p14:tracePt t="12627" x="7789863" y="1287463"/>
          <p14:tracePt t="12637" x="7780338" y="1287463"/>
          <p14:tracePt t="12659" x="7772400" y="1287463"/>
          <p14:tracePt t="12684" x="7753350" y="1296988"/>
          <p14:tracePt t="12699" x="7743825" y="1306513"/>
          <p14:tracePt t="12716" x="7743825" y="1314450"/>
          <p14:tracePt t="12723" x="7735888" y="1323975"/>
          <p14:tracePt t="12739" x="7735888" y="1333500"/>
          <p14:tracePt t="12755" x="7735888" y="1360488"/>
          <p14:tracePt t="12773" x="7735888" y="1370013"/>
          <p14:tracePt t="12789" x="7735888" y="1397000"/>
          <p14:tracePt t="12795" x="7762875" y="1406525"/>
          <p14:tracePt t="12803" x="7799388" y="1416050"/>
          <p14:tracePt t="12811" x="7826375" y="1433513"/>
          <p14:tracePt t="12820" x="7872413" y="1452563"/>
          <p14:tracePt t="12826" x="7908925" y="1452563"/>
          <p14:tracePt t="12835" x="7981950" y="1460500"/>
          <p14:tracePt t="12843" x="8045450" y="1479550"/>
          <p14:tracePt t="12853" x="8118475" y="1479550"/>
          <p14:tracePt t="12858" x="8174038" y="1479550"/>
          <p14:tracePt t="12867" x="8264525" y="1479550"/>
          <p14:tracePt t="12875" x="8320088" y="1479550"/>
          <p14:tracePt t="12886" x="8374063" y="1479550"/>
          <p14:tracePt t="12891" x="8410575" y="1479550"/>
          <p14:tracePt t="12904" x="8447088" y="1479550"/>
          <p14:tracePt t="12907" x="8493125" y="1479550"/>
          <p14:tracePt t="12916" x="8502650" y="1479550"/>
          <p14:tracePt t="12923" x="8548688" y="1479550"/>
          <p14:tracePt t="12935" x="8575675" y="1460500"/>
          <p14:tracePt t="12939" x="8629650" y="1452563"/>
          <p14:tracePt t="12949" x="8666163" y="1452563"/>
          <p14:tracePt t="12955" x="8721725" y="1443038"/>
          <p14:tracePt t="12963" x="8758238" y="1443038"/>
          <p14:tracePt t="12971" x="8831263" y="1433513"/>
          <p14:tracePt t="12979" x="8885238" y="1433513"/>
          <p14:tracePt t="12987" x="8931275" y="1406525"/>
          <p14:tracePt t="12995" x="8986838" y="1406525"/>
          <p14:tracePt t="13003" x="9023350" y="1397000"/>
          <p14:tracePt t="13011" x="9077325" y="1397000"/>
          <p14:tracePt t="13019" x="9105900" y="1397000"/>
          <p14:tracePt t="13027" x="9142413" y="1397000"/>
          <p14:tracePt t="13036" x="9178925" y="1397000"/>
          <p14:tracePt t="13043" x="9205913" y="1387475"/>
          <p14:tracePt t="13052" x="9232900" y="1387475"/>
          <p14:tracePt t="13059" x="9259888" y="1387475"/>
          <p14:tracePt t="13067" x="9288463" y="1387475"/>
          <p14:tracePt t="13075" x="9332913" y="1387475"/>
          <p14:tracePt t="13083" x="9369425" y="1387475"/>
          <p14:tracePt t="13091" x="9405938" y="1387475"/>
          <p14:tracePt t="13102" x="9434513" y="1387475"/>
          <p14:tracePt t="13107" x="9451975" y="1387475"/>
          <p14:tracePt t="13118" x="9478963" y="1387475"/>
          <p14:tracePt t="13122" x="9507538" y="1387475"/>
          <p14:tracePt t="13135" x="9525000" y="1387475"/>
          <p14:tracePt t="13147" x="9534525" y="1387475"/>
          <p14:tracePt t="13155" x="9544050" y="1387475"/>
          <p14:tracePt t="13163" x="9561513" y="1387475"/>
          <p14:tracePt t="13187" x="9571038" y="1387475"/>
          <p14:tracePt t="13203" x="9580563" y="1387475"/>
          <p14:tracePt t="13211" x="9598025" y="1387475"/>
          <p14:tracePt t="13323" x="9607550" y="1387475"/>
          <p14:tracePt t="13628" x="9617075" y="1387475"/>
          <p14:tracePt t="13901" x="9607550" y="1397000"/>
          <p14:tracePt t="13907" x="9598025" y="1397000"/>
          <p14:tracePt t="13917" x="9571038" y="1406525"/>
          <p14:tracePt t="13923" x="9544050" y="1416050"/>
          <p14:tracePt t="13933" x="9507538" y="1416050"/>
          <p14:tracePt t="13939" x="9434513" y="1452563"/>
          <p14:tracePt t="13948" x="9405938" y="1460500"/>
          <p14:tracePt t="13955" x="9332913" y="1470025"/>
          <p14:tracePt t="13964" x="9223375" y="1516063"/>
          <p14:tracePt t="13971" x="9132888" y="1525588"/>
          <p14:tracePt t="13980" x="8996363" y="1543050"/>
          <p14:tracePt t="13987" x="8848725" y="1589088"/>
          <p14:tracePt t="13995" x="8685213" y="1616075"/>
          <p14:tracePt t="14003" x="8529638" y="1662113"/>
          <p14:tracePt t="14011" x="8366125" y="1708150"/>
          <p14:tracePt t="14019" x="8220075" y="1752600"/>
          <p14:tracePt t="14027" x="8064500" y="1798638"/>
          <p14:tracePt t="14036" x="7935913" y="1825625"/>
          <p14:tracePt t="14043" x="7835900" y="1854200"/>
          <p14:tracePt t="14053" x="7753350" y="1898650"/>
          <p14:tracePt t="14059" x="7680325" y="1927225"/>
          <p14:tracePt t="14067" x="7580313" y="1981200"/>
          <p14:tracePt t="14074" x="7497763" y="2009775"/>
          <p14:tracePt t="14084" x="7415213" y="2046288"/>
          <p14:tracePt t="14091" x="7324725" y="2090738"/>
          <p14:tracePt t="14102" x="7259638" y="2127250"/>
          <p14:tracePt t="14107" x="7215188" y="2163763"/>
          <p14:tracePt t="14119" x="7113588" y="2236788"/>
          <p14:tracePt t="14123" x="7069138" y="2255838"/>
          <p14:tracePt t="14133" x="6996113" y="2309813"/>
          <p14:tracePt t="14139" x="6967538" y="2338388"/>
          <p14:tracePt t="14149" x="6940550" y="2365375"/>
          <p14:tracePt t="14155" x="6904038" y="2374900"/>
          <p14:tracePt t="14163" x="6877050" y="2401888"/>
          <p14:tracePt t="14171" x="6858000" y="2419350"/>
          <p14:tracePt t="14179" x="6840538" y="2438400"/>
          <p14:tracePt t="14187" x="6831013" y="2447925"/>
          <p14:tracePt t="14195" x="6813550" y="2465388"/>
          <p14:tracePt t="14211" x="6804025" y="2474913"/>
          <p14:tracePt t="14308" x="6804025" y="2484438"/>
          <p14:tracePt t="14316" x="6813550" y="2484438"/>
          <p14:tracePt t="14332" x="6840538" y="2474913"/>
          <p14:tracePt t="14347" x="6850063" y="2465388"/>
          <p14:tracePt t="14354" x="6867525" y="2447925"/>
          <p14:tracePt t="14363" x="6877050" y="2438400"/>
          <p14:tracePt t="14371" x="6886575" y="2428875"/>
          <p14:tracePt t="14380" x="6894513" y="2401888"/>
          <p14:tracePt t="14403" x="6904038" y="2382838"/>
          <p14:tracePt t="14411" x="6913563" y="2382838"/>
          <p14:tracePt t="14419" x="6913563" y="2374900"/>
          <p14:tracePt t="14436" x="6923088" y="2355850"/>
          <p14:tracePt t="14443" x="6931025" y="2346325"/>
          <p14:tracePt t="14452" x="6931025" y="2338388"/>
          <p14:tracePt t="14468" x="6940550" y="2319338"/>
          <p14:tracePt t="14485" x="6950075" y="2309813"/>
          <p14:tracePt t="14502" x="6967538" y="2292350"/>
          <p14:tracePt t="14507" x="6977063" y="2282825"/>
          <p14:tracePt t="14517" x="6986588" y="2265363"/>
          <p14:tracePt t="14523" x="6996113" y="2246313"/>
          <p14:tracePt t="14534" x="7013575" y="2228850"/>
          <p14:tracePt t="14539" x="7032625" y="2209800"/>
          <p14:tracePt t="14547" x="7050088" y="2173288"/>
          <p14:tracePt t="14555" x="7077075" y="2155825"/>
          <p14:tracePt t="14563" x="7086600" y="2127250"/>
          <p14:tracePt t="14571" x="7132638" y="2082800"/>
          <p14:tracePt t="14579" x="7150100" y="2063750"/>
          <p14:tracePt t="14586" x="7169150" y="2054225"/>
          <p14:tracePt t="14595" x="7196138" y="2017713"/>
          <p14:tracePt t="14603" x="7232650" y="2000250"/>
          <p14:tracePt t="14612" x="7259638" y="1963738"/>
          <p14:tracePt t="14619" x="7288213" y="1954213"/>
          <p14:tracePt t="14626" x="7334250" y="1927225"/>
          <p14:tracePt t="14636" x="7361238" y="1898650"/>
          <p14:tracePt t="14643" x="7397750" y="1890713"/>
          <p14:tracePt t="14652" x="7434263" y="1862138"/>
          <p14:tracePt t="14659" x="7451725" y="1854200"/>
          <p14:tracePt t="14669" x="7497763" y="1817688"/>
          <p14:tracePt t="14674" x="7497763" y="1808163"/>
          <p14:tracePt t="14683" x="7524750" y="1798638"/>
          <p14:tracePt t="14691" x="7570788" y="1771650"/>
          <p14:tracePt t="14702" x="7580313" y="1762125"/>
          <p14:tracePt t="14707" x="7589838" y="1752600"/>
          <p14:tracePt t="14717" x="7616825" y="1744663"/>
          <p14:tracePt t="14723" x="7634288" y="1735138"/>
          <p14:tracePt t="14732" x="7653338" y="1716088"/>
          <p14:tracePt t="14739" x="7670800" y="1716088"/>
          <p14:tracePt t="14747" x="7689850" y="1708150"/>
          <p14:tracePt t="14755" x="7707313" y="1698625"/>
          <p14:tracePt t="14763" x="7726363" y="1698625"/>
          <p14:tracePt t="14771" x="7743825" y="1679575"/>
          <p14:tracePt t="14779" x="7753350" y="1679575"/>
          <p14:tracePt t="14787" x="7772400" y="1671638"/>
          <p14:tracePt t="14803" x="7799388" y="1671638"/>
          <p14:tracePt t="14811" x="7808913" y="1671638"/>
          <p14:tracePt t="14819" x="7816850" y="1662113"/>
          <p14:tracePt t="14837" x="7826375" y="1662113"/>
          <p14:tracePt t="14843" x="7835900" y="1652588"/>
          <p14:tracePt t="14859" x="7845425" y="1643063"/>
          <p14:tracePt t="14875" x="7853363" y="1635125"/>
          <p14:tracePt t="14892" x="7853363" y="1625600"/>
          <p14:tracePt t="14918" x="7853363" y="1606550"/>
          <p14:tracePt t="14923" x="7853363" y="1598613"/>
          <p14:tracePt t="15015" x="7853363" y="1579563"/>
          <p14:tracePt t="15044" x="7845425" y="1579563"/>
          <p14:tracePt t="15059" x="7835900" y="1570038"/>
          <p14:tracePt t="15075" x="7826375" y="1570038"/>
          <p14:tracePt t="15085" x="7816850" y="1570038"/>
          <p14:tracePt t="15091" x="7808913" y="1570038"/>
          <p14:tracePt t="15100" x="7799388" y="1570038"/>
          <p14:tracePt t="15123" x="7780338" y="1570038"/>
          <p14:tracePt t="15164" x="7772400" y="1570038"/>
          <p14:tracePt t="15196" x="7762875" y="1570038"/>
          <p14:tracePt t="15219" x="7743825" y="1570038"/>
          <p14:tracePt t="15229" x="7735888" y="1570038"/>
          <p14:tracePt t="15235" x="7726363" y="1570038"/>
          <p14:tracePt t="15251" x="7716838" y="1570038"/>
          <p14:tracePt t="15259" x="7689850" y="1570038"/>
          <p14:tracePt t="15275" x="7670800" y="1570038"/>
          <p14:tracePt t="15284" x="7662863" y="1570038"/>
          <p14:tracePt t="15291" x="7634288" y="1579563"/>
          <p14:tracePt t="15302" x="7634288" y="1589088"/>
          <p14:tracePt t="15307" x="7616825" y="1598613"/>
          <p14:tracePt t="15317" x="7597775" y="1606550"/>
          <p14:tracePt t="15333" x="7589838" y="1616075"/>
          <p14:tracePt t="15347" x="7561263" y="1625600"/>
          <p14:tracePt t="15355" x="7553325" y="1635125"/>
          <p14:tracePt t="15363" x="7543800" y="1643063"/>
          <p14:tracePt t="15379" x="7534275" y="1662113"/>
          <p14:tracePt t="15387" x="7524750" y="1671638"/>
          <p14:tracePt t="15395" x="7524750" y="1679575"/>
          <p14:tracePt t="15403" x="7516813" y="1689100"/>
          <p14:tracePt t="15411" x="7507288" y="1698625"/>
          <p14:tracePt t="15419" x="7497763" y="1716088"/>
          <p14:tracePt t="15443" x="7480300" y="1744663"/>
          <p14:tracePt t="15459" x="7480300" y="1752600"/>
          <p14:tracePt t="15484" x="7480300" y="1762125"/>
          <p14:tracePt t="15493" x="7480300" y="1771650"/>
          <p14:tracePt t="15507" x="7480300" y="1789113"/>
          <p14:tracePt t="15517" x="7480300" y="1798638"/>
          <p14:tracePt t="15532" x="7480300" y="1808163"/>
          <p14:tracePt t="15539" x="7480300" y="1825625"/>
          <p14:tracePt t="15549" x="7480300" y="1835150"/>
          <p14:tracePt t="15555" x="7488238" y="1844675"/>
          <p14:tracePt t="15563" x="7488238" y="1854200"/>
          <p14:tracePt t="15571" x="7488238" y="1871663"/>
          <p14:tracePt t="15579" x="7497763" y="1890713"/>
          <p14:tracePt t="15595" x="7497763" y="1917700"/>
          <p14:tracePt t="15603" x="7516813" y="1935163"/>
          <p14:tracePt t="15619" x="7516813" y="1944688"/>
          <p14:tracePt t="15627" x="7524750" y="1963738"/>
          <p14:tracePt t="15643" x="7524750" y="1973263"/>
          <p14:tracePt t="15659" x="7524750" y="1981200"/>
          <p14:tracePt t="15668" x="7534275" y="2000250"/>
          <p14:tracePt t="15691" x="7534275" y="2009775"/>
          <p14:tracePt t="15701" x="7534275" y="2017713"/>
          <p14:tracePt t="15717" x="7543800" y="2027238"/>
          <p14:tracePt t="15755" x="7543800" y="2036763"/>
          <p14:tracePt t="15787" x="7543800" y="2046288"/>
          <p14:tracePt t="15795" x="7543800" y="2054225"/>
          <p14:tracePt t="15811" x="7543800" y="2063750"/>
          <p14:tracePt t="15827" x="7543800" y="2073275"/>
          <p14:tracePt t="15835" x="7553325" y="2082800"/>
          <p14:tracePt t="15859" x="7553325" y="2090738"/>
          <p14:tracePt t="15875" x="7561263" y="2090738"/>
          <p14:tracePt t="15923" x="7570788" y="2100263"/>
          <p14:tracePt t="15959" x="7580313" y="2109788"/>
          <p14:tracePt t="15979" x="7589838" y="2109788"/>
          <p14:tracePt t="15987" x="7607300" y="2119313"/>
          <p14:tracePt t="15995" x="7607300" y="2127250"/>
          <p14:tracePt t="16011" x="7626350" y="2127250"/>
          <p14:tracePt t="16019" x="7634288" y="2136775"/>
          <p14:tracePt t="16027" x="7643813" y="2136775"/>
          <p14:tracePt t="16036" x="7653338" y="2136775"/>
          <p14:tracePt t="16043" x="7680325" y="2136775"/>
          <p14:tracePt t="16052" x="7689850" y="2136775"/>
          <p14:tracePt t="16068" x="7716838" y="2136775"/>
          <p14:tracePt t="16075" x="7726363" y="2136775"/>
          <p14:tracePt t="16084" x="7753350" y="2136775"/>
          <p14:tracePt t="16091" x="7762875" y="2136775"/>
          <p14:tracePt t="16100" x="7772400" y="2136775"/>
          <p14:tracePt t="16107" x="7799388" y="2136775"/>
          <p14:tracePt t="16123" x="7808913" y="2136775"/>
          <p14:tracePt t="16135" x="7816850" y="2136775"/>
          <p14:tracePt t="16149" x="7835900" y="2136775"/>
          <p14:tracePt t="16155" x="7845425" y="2136775"/>
          <p14:tracePt t="16171" x="7853363" y="2136775"/>
          <p14:tracePt t="16188" x="7862888" y="2136775"/>
          <p14:tracePt t="16215" x="7872413" y="2136775"/>
          <p14:tracePt t="16219" x="7881938" y="2136775"/>
          <p14:tracePt t="16227" x="7889875" y="2136775"/>
          <p14:tracePt t="16236" x="7908925" y="2127250"/>
          <p14:tracePt t="16259" x="7918450" y="2119313"/>
          <p14:tracePt t="16267" x="7935913" y="2119313"/>
          <p14:tracePt t="16284" x="7954963" y="2109788"/>
          <p14:tracePt t="16291" x="7991475" y="2100263"/>
          <p14:tracePt t="16301" x="7991475" y="2090738"/>
          <p14:tracePt t="16307" x="7991475" y="2082800"/>
          <p14:tracePt t="16325" x="8018463" y="2036763"/>
          <p14:tracePt t="16339" x="8018463" y="2009775"/>
          <p14:tracePt t="16349" x="8018463" y="1990725"/>
          <p14:tracePt t="16355" x="8018463" y="1963738"/>
          <p14:tracePt t="16363" x="8018463" y="1944688"/>
          <p14:tracePt t="16371" x="8018463" y="1908175"/>
          <p14:tracePt t="16379" x="8018463" y="1871663"/>
          <p14:tracePt t="16387" x="8018463" y="1854200"/>
          <p14:tracePt t="16395" x="8018463" y="1825625"/>
          <p14:tracePt t="16403" x="8018463" y="1808163"/>
          <p14:tracePt t="16411" x="8018463" y="1798638"/>
          <p14:tracePt t="16419" x="8008938" y="1762125"/>
          <p14:tracePt t="16427" x="8008938" y="1752600"/>
          <p14:tracePt t="16435" x="8008938" y="1735138"/>
          <p14:tracePt t="16443" x="8008938" y="1725613"/>
          <p14:tracePt t="16452" x="8008938" y="1689100"/>
          <p14:tracePt t="16468" x="7999413" y="1679575"/>
          <p14:tracePt t="16475" x="7999413" y="1652588"/>
          <p14:tracePt t="16484" x="7991475" y="1635125"/>
          <p14:tracePt t="16491" x="7972425" y="1616075"/>
          <p14:tracePt t="16502" x="7972425" y="1606550"/>
          <p14:tracePt t="16507" x="7962900" y="1598613"/>
          <p14:tracePt t="16517" x="7954963" y="1589088"/>
          <p14:tracePt t="16523" x="7935913" y="1570038"/>
          <p14:tracePt t="16539" x="7926388" y="1562100"/>
          <p14:tracePt t="16572" x="7918450" y="1552575"/>
          <p14:tracePt t="16635" x="7899400" y="1543050"/>
          <p14:tracePt t="16643" x="7889875" y="1543050"/>
          <p14:tracePt t="16651" x="7881938" y="1543050"/>
          <p14:tracePt t="16667" x="7835900" y="1543050"/>
          <p14:tracePt t="16675" x="7826375" y="1543050"/>
          <p14:tracePt t="16684" x="7789863" y="1543050"/>
          <p14:tracePt t="16691" x="7762875" y="1543050"/>
          <p14:tracePt t="16701" x="7743825" y="1543050"/>
          <p14:tracePt t="16707" x="7707313" y="1543050"/>
          <p14:tracePt t="16717" x="7689850" y="1543050"/>
          <p14:tracePt t="16723" x="7643813" y="1543050"/>
          <p14:tracePt t="16733" x="7616825" y="1543050"/>
          <p14:tracePt t="16739" x="7597775" y="1543050"/>
          <p14:tracePt t="16747" x="7561263" y="1543050"/>
          <p14:tracePt t="16756" x="7543800" y="1552575"/>
          <p14:tracePt t="16763" x="7507288" y="1562100"/>
          <p14:tracePt t="16774" x="7480300" y="1570038"/>
          <p14:tracePt t="16779" x="7461250" y="1579563"/>
          <p14:tracePt t="16788" x="7434263" y="1598613"/>
          <p14:tracePt t="16794" x="7424738" y="1598613"/>
          <p14:tracePt t="16804" x="7407275" y="1606550"/>
          <p14:tracePt t="16819" x="7397750" y="1606550"/>
          <p14:tracePt t="16836" x="7388225" y="1616075"/>
          <p14:tracePt t="17083" x="7370763" y="1635125"/>
          <p14:tracePt t="17091" x="7361238" y="1643063"/>
          <p14:tracePt t="17100" x="7351713" y="1662113"/>
          <p14:tracePt t="17107" x="7351713" y="1671638"/>
          <p14:tracePt t="17120" x="7334250" y="1689100"/>
          <p14:tracePt t="17123" x="7324725" y="1689100"/>
          <p14:tracePt t="17133" x="7315200" y="1698625"/>
          <p14:tracePt t="17138" x="7278688" y="1725613"/>
          <p14:tracePt t="17147" x="7269163" y="1735138"/>
          <p14:tracePt t="17154" x="7259638" y="1762125"/>
          <p14:tracePt t="17163" x="7242175" y="1798638"/>
          <p14:tracePt t="17171" x="7232650" y="1817688"/>
          <p14:tracePt t="17179" x="7215188" y="1844675"/>
          <p14:tracePt t="17187" x="7215188" y="1862138"/>
          <p14:tracePt t="17195" x="7215188" y="1881188"/>
          <p14:tracePt t="17203" x="7215188" y="1908175"/>
          <p14:tracePt t="17211" x="7215188" y="1935163"/>
          <p14:tracePt t="17219" x="7215188" y="1963738"/>
          <p14:tracePt t="17227" x="7215188" y="2009775"/>
          <p14:tracePt t="17235" x="7215188" y="2027238"/>
          <p14:tracePt t="17245" x="7215188" y="2046288"/>
          <p14:tracePt t="17251" x="7223125" y="2063750"/>
          <p14:tracePt t="17259" x="7223125" y="2082800"/>
          <p14:tracePt t="17267" x="7242175" y="2109788"/>
          <p14:tracePt t="17275" x="7251700" y="2127250"/>
          <p14:tracePt t="17285" x="7251700" y="2146300"/>
          <p14:tracePt t="17291" x="7259638" y="2163763"/>
          <p14:tracePt t="17300" x="7278688" y="2192338"/>
          <p14:tracePt t="17307" x="7288213" y="2200275"/>
          <p14:tracePt t="17317" x="7296150" y="2228850"/>
          <p14:tracePt t="17323" x="7296150" y="2236788"/>
          <p14:tracePt t="17333" x="7305675" y="2265363"/>
          <p14:tracePt t="17339" x="7315200" y="2273300"/>
          <p14:tracePt t="17349" x="7315200" y="2282825"/>
          <p14:tracePt t="17355" x="7315200" y="2292350"/>
          <p14:tracePt t="17371" x="7324725" y="2292350"/>
          <p14:tracePt t="17444" x="7334250" y="2301875"/>
          <p14:tracePt t="17484" x="7361238" y="2301875"/>
          <p14:tracePt t="17491" x="7378700" y="2273300"/>
          <p14:tracePt t="17500" x="7388225" y="2246313"/>
          <p14:tracePt t="17507" x="7388225" y="2236788"/>
          <p14:tracePt t="17517" x="7407275" y="2200275"/>
          <p14:tracePt t="17523" x="7407275" y="2155825"/>
          <p14:tracePt t="17531" x="7407275" y="2127250"/>
          <p14:tracePt t="17539" x="7407275" y="2100263"/>
          <p14:tracePt t="17547" x="7388225" y="2063750"/>
          <p14:tracePt t="17555" x="7351713" y="2017713"/>
          <p14:tracePt t="17563" x="7324725" y="2009775"/>
          <p14:tracePt t="17570" x="7315200" y="2009775"/>
          <p14:tracePt t="17579" x="7296150" y="1990725"/>
          <p14:tracePt t="17703" x="7288213" y="1981200"/>
          <p14:tracePt t="17740" x="7278688" y="1981200"/>
          <p14:tracePt t="17747" x="7269163" y="1973263"/>
          <p14:tracePt t="17756" x="7251700" y="1973263"/>
          <p14:tracePt t="17762" x="7232650" y="1963738"/>
          <p14:tracePt t="17771" x="7215188" y="1963738"/>
          <p14:tracePt t="17778" x="7178675" y="1963738"/>
          <p14:tracePt t="17787" x="7169150" y="1963738"/>
          <p14:tracePt t="17795" x="7150100" y="1963738"/>
          <p14:tracePt t="17803" x="7132638" y="1963738"/>
          <p14:tracePt t="17811" x="7123113" y="1963738"/>
          <p14:tracePt t="17819" x="7105650" y="1963738"/>
          <p14:tracePt t="17827" x="7096125" y="1963738"/>
          <p14:tracePt t="17836" x="7077075" y="1963738"/>
          <p14:tracePt t="17843" x="7050088" y="1963738"/>
          <p14:tracePt t="17853" x="7040563" y="1973263"/>
          <p14:tracePt t="17859" x="7023100" y="2000250"/>
          <p14:tracePt t="17869" x="7004050" y="2017713"/>
          <p14:tracePt t="17875" x="6986588" y="2054225"/>
          <p14:tracePt t="17885" x="6977063" y="2073275"/>
          <p14:tracePt t="17891" x="6940550" y="2119313"/>
          <p14:tracePt t="17902" x="6931025" y="2146300"/>
          <p14:tracePt t="17907" x="6894513" y="2209800"/>
          <p14:tracePt t="17920" x="6886575" y="2236788"/>
          <p14:tracePt t="17922" x="6877050" y="2265363"/>
          <p14:tracePt t="17933" x="6867525" y="2309813"/>
          <p14:tracePt t="17939" x="6840538" y="2355850"/>
          <p14:tracePt t="17948" x="6831013" y="2392363"/>
          <p14:tracePt t="17955" x="6831013" y="2411413"/>
          <p14:tracePt t="17964" x="6821488" y="2438400"/>
          <p14:tracePt t="17971" x="6821488" y="2455863"/>
          <p14:tracePt t="17979" x="6821488" y="2492375"/>
          <p14:tracePt t="18035" x="6831013" y="2501900"/>
          <p14:tracePt t="18043" x="6858000" y="2501900"/>
          <p14:tracePt t="18051" x="6904038" y="2501900"/>
          <p14:tracePt t="18059" x="6959600" y="2474913"/>
          <p14:tracePt t="18067" x="7059613" y="2428875"/>
          <p14:tracePt t="18075" x="7142163" y="2401888"/>
          <p14:tracePt t="18085" x="7186613" y="2382838"/>
          <p14:tracePt t="18091" x="7259638" y="2338388"/>
          <p14:tracePt t="18102" x="7296150" y="2319338"/>
          <p14:tracePt t="18107" x="7324725" y="2309813"/>
          <p14:tracePt t="18119" x="7334250" y="2301875"/>
          <p14:tracePt t="18123" x="7351713" y="2292350"/>
          <p14:tracePt t="18134" x="7370763" y="2282825"/>
          <p14:tracePt t="18139" x="7378700" y="2273300"/>
          <p14:tracePt t="18155" x="7407275" y="2273300"/>
          <p14:tracePt t="18171" x="7415213" y="2273300"/>
          <p14:tracePt t="18179" x="7434263" y="2265363"/>
          <p14:tracePt t="18187" x="7443788" y="2265363"/>
          <p14:tracePt t="18203" x="7451725" y="2265363"/>
          <p14:tracePt t="18259" x="7480300" y="2265363"/>
          <p14:tracePt t="18267" x="7497763" y="2265363"/>
          <p14:tracePt t="18276" x="7561263" y="2265363"/>
          <p14:tracePt t="18284" x="7634288" y="2265363"/>
          <p14:tracePt t="18291" x="7743825" y="2265363"/>
          <p14:tracePt t="18301" x="7862888" y="2282825"/>
          <p14:tracePt t="18307" x="7954963" y="2282825"/>
          <p14:tracePt t="18317" x="8081963" y="2282825"/>
          <p14:tracePt t="18323" x="8174038" y="2282825"/>
          <p14:tracePt t="18334" x="8264525" y="2282825"/>
          <p14:tracePt t="18339" x="8366125" y="2265363"/>
          <p14:tracePt t="18347" x="8420100" y="2265363"/>
          <p14:tracePt t="18355" x="8483600" y="2236788"/>
          <p14:tracePt t="18363" x="8548688" y="2200275"/>
          <p14:tracePt t="18371" x="8585200" y="2192338"/>
          <p14:tracePt t="18380" x="8648700" y="2146300"/>
          <p14:tracePt t="18387" x="8666163" y="2136775"/>
          <p14:tracePt t="18395" x="8712200" y="2119313"/>
          <p14:tracePt t="18403" x="8731250" y="2100263"/>
          <p14:tracePt t="18411" x="8748713" y="2090738"/>
          <p14:tracePt t="18419" x="8767763" y="2082800"/>
          <p14:tracePt t="18427" x="8785225" y="2063750"/>
          <p14:tracePt t="18436" x="8794750" y="2054225"/>
          <p14:tracePt t="18443" x="8804275" y="2046288"/>
          <p14:tracePt t="18452" x="8812213" y="2036763"/>
          <p14:tracePt t="18459" x="8831263" y="2036763"/>
          <p14:tracePt t="18468" x="8840788" y="2027238"/>
          <p14:tracePt t="18475" x="8848725" y="2009775"/>
          <p14:tracePt t="18485" x="8858250" y="2009775"/>
          <p14:tracePt t="18491" x="8858250" y="2000250"/>
          <p14:tracePt t="18500" x="8858250" y="1990725"/>
          <p14:tracePt t="18507" x="8858250" y="1981200"/>
          <p14:tracePt t="18517" x="8877300" y="1963738"/>
          <p14:tracePt t="18523" x="8885238" y="1954213"/>
          <p14:tracePt t="18534" x="8885238" y="1944688"/>
          <p14:tracePt t="18539" x="8894763" y="1935163"/>
          <p14:tracePt t="18555" x="8904288" y="1935163"/>
          <p14:tracePt t="18571" x="8913813" y="1917700"/>
          <p14:tracePt t="18579" x="8931275" y="1898650"/>
          <p14:tracePt t="18595" x="8940800" y="1881188"/>
          <p14:tracePt t="18611" x="8940800" y="1862138"/>
          <p14:tracePt t="18619" x="8940800" y="1844675"/>
          <p14:tracePt t="18627" x="8940800" y="1835150"/>
          <p14:tracePt t="18635" x="8940800" y="1817688"/>
          <p14:tracePt t="18643" x="8940800" y="1808163"/>
          <p14:tracePt t="18652" x="8940800" y="1798638"/>
          <p14:tracePt t="18669" x="8940800" y="1789113"/>
          <p14:tracePt t="18702" x="8940800" y="1781175"/>
          <p14:tracePt t="18723" x="8940800" y="1771650"/>
          <p14:tracePt t="18917" x="8940800" y="1762125"/>
          <p14:tracePt t="18939" x="8931275" y="1762125"/>
          <p14:tracePt t="18947" x="8921750" y="1752600"/>
          <p14:tracePt t="19003" x="8904288" y="1744663"/>
          <p14:tracePt t="19020" x="8894763" y="1744663"/>
          <p14:tracePt t="19027" x="8885238" y="1735138"/>
          <p14:tracePt t="19043" x="8877300" y="1725613"/>
          <p14:tracePt t="19613" x="8867775" y="1725613"/>
          <p14:tracePt t="19635" x="8867775" y="1716088"/>
          <p14:tracePt t="19988" x="8867775" y="1735138"/>
          <p14:tracePt t="20003" x="8867775" y="1752600"/>
          <p14:tracePt t="20011" x="8867775" y="1762125"/>
          <p14:tracePt t="20108" x="8867775" y="1781175"/>
          <p14:tracePt t="20118" x="8858250" y="1781175"/>
          <p14:tracePt t="20131" x="8840788" y="1789113"/>
          <p14:tracePt t="20147" x="8821738" y="1798638"/>
          <p14:tracePt t="20154" x="8794750" y="1817688"/>
          <p14:tracePt t="20163" x="8785225" y="1825625"/>
          <p14:tracePt t="20179" x="8775700" y="1854200"/>
          <p14:tracePt t="20187" x="8775700" y="1862138"/>
          <p14:tracePt t="20195" x="8775700" y="1890713"/>
          <p14:tracePt t="20203" x="8767763" y="1908175"/>
          <p14:tracePt t="20211" x="8758238" y="1917700"/>
          <p14:tracePt t="20219" x="8758238" y="1927225"/>
          <p14:tracePt t="20227" x="8758238" y="1935163"/>
          <p14:tracePt t="20236" x="8758238" y="1944688"/>
          <p14:tracePt t="20243" x="8758238" y="1954213"/>
          <p14:tracePt t="20252" x="8758238" y="1973263"/>
          <p14:tracePt t="20259" x="8758238" y="1981200"/>
          <p14:tracePt t="20276" x="8758238" y="1990725"/>
          <p14:tracePt t="20283" x="8758238" y="2009775"/>
          <p14:tracePt t="20291" x="8758238" y="2027238"/>
          <p14:tracePt t="20302" x="8758238" y="2054225"/>
          <p14:tracePt t="20307" x="8758238" y="2063750"/>
          <p14:tracePt t="20317" x="8758238" y="2082800"/>
          <p14:tracePt t="20323" x="8758238" y="2109788"/>
          <p14:tracePt t="20333" x="8758238" y="2119313"/>
          <p14:tracePt t="20349" x="8758238" y="2127250"/>
          <p14:tracePt t="20452" x="8758238" y="2136775"/>
          <p14:tracePt t="20475" x="8767763" y="2136775"/>
          <p14:tracePt t="20483" x="8775700" y="2136775"/>
          <p14:tracePt t="20492" x="8785225" y="2119313"/>
          <p14:tracePt t="20500" x="8794750" y="2109788"/>
          <p14:tracePt t="20517" x="8804275" y="2100263"/>
          <p14:tracePt t="20539" x="8804275" y="2090738"/>
          <p14:tracePt t="20619" x="8812213" y="2090738"/>
          <p14:tracePt t="20900" x="8812213" y="2082800"/>
          <p14:tracePt t="20908" x="8821738" y="2073275"/>
          <p14:tracePt t="22896" x="8831263" y="2073275"/>
          <p14:tracePt t="22900" x="8831263" y="2082800"/>
          <p14:tracePt t="22907" x="8831263" y="2100263"/>
          <p14:tracePt t="22921" x="8821738" y="2136775"/>
          <p14:tracePt t="22923" x="8812213" y="2173288"/>
          <p14:tracePt t="22933" x="8785225" y="2236788"/>
          <p14:tracePt t="22939" x="8775700" y="2301875"/>
          <p14:tracePt t="22947" x="8748713" y="2355850"/>
          <p14:tracePt t="22955" x="8721725" y="2438400"/>
          <p14:tracePt t="22963" x="8712200" y="2484438"/>
          <p14:tracePt t="22971" x="8702675" y="2538413"/>
          <p14:tracePt t="22979" x="8675688" y="2620963"/>
          <p14:tracePt t="22987" x="8639175" y="2684463"/>
          <p14:tracePt t="22995" x="8621713" y="2740025"/>
          <p14:tracePt t="23003" x="8585200" y="2840038"/>
          <p14:tracePt t="23011" x="8539163" y="2922588"/>
          <p14:tracePt t="23019" x="8520113" y="2986088"/>
          <p14:tracePt t="23027" x="8520113" y="3041650"/>
          <p14:tracePt t="23036" x="8493125" y="3122613"/>
          <p14:tracePt t="23043" x="8466138" y="3178175"/>
          <p14:tracePt t="23053" x="8439150" y="3260725"/>
          <p14:tracePt t="23059" x="8439150" y="3351213"/>
          <p14:tracePt t="23068" x="8429625" y="3424238"/>
          <p14:tracePt t="23075" x="8383588" y="3506788"/>
          <p14:tracePt t="23085" x="8374063" y="3606800"/>
          <p14:tracePt t="23091" x="8356600" y="3698875"/>
          <p14:tracePt t="23101" x="8320088" y="3798888"/>
          <p14:tracePt t="23106" x="8301038" y="3908425"/>
          <p14:tracePt t="23116" x="8264525" y="3990975"/>
          <p14:tracePt t="23123" x="8247063" y="4064000"/>
          <p14:tracePt t="23133" x="8228013" y="4146550"/>
          <p14:tracePt t="23139" x="8201025" y="4191000"/>
          <p14:tracePt t="23147" x="8201025" y="4227513"/>
          <p14:tracePt t="23155" x="8191500" y="4264025"/>
          <p14:tracePt t="23171" x="8183563" y="4273550"/>
          <p14:tracePt t="23291" x="8183563" y="4264025"/>
          <p14:tracePt t="23307" x="8183563" y="4246563"/>
          <p14:tracePt t="23317" x="8183563" y="4227513"/>
          <p14:tracePt t="23323" x="8183563" y="4219575"/>
          <p14:tracePt t="23334" x="8183563" y="4200525"/>
          <p14:tracePt t="23339" x="8183563" y="4183063"/>
          <p14:tracePt t="23348" x="8191500" y="4173538"/>
          <p14:tracePt t="23355" x="8191500" y="4154488"/>
          <p14:tracePt t="23371" x="8191500" y="4146550"/>
          <p14:tracePt t="23379" x="8191500" y="4137025"/>
          <p14:tracePt t="23387" x="8191500" y="4117975"/>
          <p14:tracePt t="23396" x="8191500" y="4110038"/>
          <p14:tracePt t="23403" x="8191500" y="4100513"/>
          <p14:tracePt t="23420" x="8191500" y="4081463"/>
          <p14:tracePt t="23436" x="8191500" y="4073525"/>
          <p14:tracePt t="23475" x="8191500" y="4064000"/>
          <p14:tracePt t="23524" x="8191500" y="4054475"/>
          <p14:tracePt t="23541" x="8164513" y="4054475"/>
          <p14:tracePt t="23547" x="8108950" y="4054475"/>
          <p14:tracePt t="23556" x="8081963" y="4054475"/>
          <p14:tracePt t="23563" x="8027988" y="4054475"/>
          <p14:tracePt t="23571" x="7972425" y="4054475"/>
          <p14:tracePt t="23579" x="7862888" y="4054475"/>
          <p14:tracePt t="23587" x="7808913" y="4054475"/>
          <p14:tracePt t="23595" x="7762875" y="4054475"/>
          <p14:tracePt t="23604" x="7743825" y="4054475"/>
          <p14:tracePt t="23610" x="7707313" y="4054475"/>
          <p14:tracePt t="23619" x="7699375" y="4054475"/>
          <p14:tracePt t="23627" x="7689850" y="4054475"/>
          <p14:tracePt t="23636" x="7670800" y="4054475"/>
          <p14:tracePt t="23643" x="7662863" y="4054475"/>
          <p14:tracePt t="23668" x="7653338" y="4054475"/>
          <p14:tracePt t="23675" x="7634288" y="4054475"/>
          <p14:tracePt t="23684" x="7626350" y="4054475"/>
          <p14:tracePt t="23702" x="7607300" y="4054475"/>
          <p14:tracePt t="23706" x="7589838" y="4054475"/>
          <p14:tracePt t="23716" x="7561263" y="4064000"/>
          <p14:tracePt t="23733" x="7534275" y="4081463"/>
          <p14:tracePt t="23739" x="7524750" y="4081463"/>
          <p14:tracePt t="23747" x="7497763" y="4081463"/>
          <p14:tracePt t="23755" x="7480300" y="4100513"/>
          <p14:tracePt t="23762" x="7461250" y="4117975"/>
          <p14:tracePt t="23771" x="7443788" y="4127500"/>
          <p14:tracePt t="23779" x="7415213" y="4146550"/>
          <p14:tracePt t="23789" x="7388225" y="4173538"/>
          <p14:tracePt t="23795" x="7378700" y="4183063"/>
          <p14:tracePt t="23804" x="7370763" y="4200525"/>
          <p14:tracePt t="23810" x="7361238" y="4210050"/>
          <p14:tracePt t="23820" x="7342188" y="4237038"/>
          <p14:tracePt t="23826" x="7334250" y="4264025"/>
          <p14:tracePt t="23836" x="7334250" y="4310063"/>
          <p14:tracePt t="23843" x="7324725" y="4337050"/>
          <p14:tracePt t="23852" x="7324725" y="4365625"/>
          <p14:tracePt t="23858" x="7324725" y="4410075"/>
          <p14:tracePt t="23868" x="7324725" y="4446588"/>
          <p14:tracePt t="23875" x="7324725" y="4475163"/>
          <p14:tracePt t="23885" x="7324725" y="4519613"/>
          <p14:tracePt t="23891" x="7324725" y="4548188"/>
          <p14:tracePt t="23900" x="7324725" y="4565650"/>
          <p14:tracePt t="23907" x="7324725" y="4592638"/>
          <p14:tracePt t="23918" x="7324725" y="4611688"/>
          <p14:tracePt t="23923" x="7324725" y="4638675"/>
          <p14:tracePt t="23934" x="7324725" y="4657725"/>
          <p14:tracePt t="23939" x="7334250" y="4665663"/>
          <p14:tracePt t="23947" x="7342188" y="4675188"/>
          <p14:tracePt t="23963" x="7351713" y="4694238"/>
          <p14:tracePt t="23980" x="7351713" y="4702175"/>
          <p14:tracePt t="23995" x="7361238" y="4711700"/>
          <p14:tracePt t="24003" x="7378700" y="4721225"/>
          <p14:tracePt t="24011" x="7388225" y="4748213"/>
          <p14:tracePt t="24019" x="7397750" y="4748213"/>
          <p14:tracePt t="24027" x="7397750" y="4767263"/>
          <p14:tracePt t="24036" x="7424738" y="4784725"/>
          <p14:tracePt t="24043" x="7424738" y="4794250"/>
          <p14:tracePt t="24052" x="7434263" y="4803775"/>
          <p14:tracePt t="24059" x="7451725" y="4803775"/>
          <p14:tracePt t="24067" x="7470775" y="4811713"/>
          <p14:tracePt t="24075" x="7516813" y="4840288"/>
          <p14:tracePt t="24084" x="7524750" y="4840288"/>
          <p14:tracePt t="24091" x="7561263" y="4840288"/>
          <p14:tracePt t="24103" x="7597775" y="4840288"/>
          <p14:tracePt t="24107" x="7626350" y="4840288"/>
          <p14:tracePt t="24121" x="7680325" y="4840288"/>
          <p14:tracePt t="24123" x="7743825" y="4840288"/>
          <p14:tracePt t="24133" x="7780338" y="4840288"/>
          <p14:tracePt t="24139" x="7826375" y="4840288"/>
          <p14:tracePt t="24147" x="7845425" y="4830763"/>
          <p14:tracePt t="24155" x="7881938" y="4821238"/>
          <p14:tracePt t="24163" x="7926388" y="4821238"/>
          <p14:tracePt t="24171" x="7945438" y="4811713"/>
          <p14:tracePt t="24179" x="7972425" y="4803775"/>
          <p14:tracePt t="24187" x="7999413" y="4803775"/>
          <p14:tracePt t="24195" x="8035925" y="4784725"/>
          <p14:tracePt t="24203" x="8054975" y="4767263"/>
          <p14:tracePt t="24212" x="8072438" y="4767263"/>
          <p14:tracePt t="24219" x="8091488" y="4757738"/>
          <p14:tracePt t="24227" x="8108950" y="4738688"/>
          <p14:tracePt t="24236" x="8118475" y="4730750"/>
          <p14:tracePt t="24243" x="8128000" y="4721225"/>
          <p14:tracePt t="24252" x="8128000" y="4711700"/>
          <p14:tracePt t="24259" x="8154988" y="4684713"/>
          <p14:tracePt t="24267" x="8183563" y="4665663"/>
          <p14:tracePt t="24275" x="8183563" y="4657725"/>
          <p14:tracePt t="24283" x="8191500" y="4638675"/>
          <p14:tracePt t="24291" x="8191500" y="4629150"/>
          <p14:tracePt t="24301" x="8191500" y="4602163"/>
          <p14:tracePt t="24307" x="8210550" y="4584700"/>
          <p14:tracePt t="24317" x="8210550" y="4556125"/>
          <p14:tracePt t="24323" x="8210550" y="4538663"/>
          <p14:tracePt t="24334" x="8210550" y="4511675"/>
          <p14:tracePt t="24339" x="8210550" y="4492625"/>
          <p14:tracePt t="24349" x="8210550" y="4465638"/>
          <p14:tracePt t="24355" x="8210550" y="4446588"/>
          <p14:tracePt t="24363" x="8210550" y="4419600"/>
          <p14:tracePt t="24370" x="8210550" y="4410075"/>
          <p14:tracePt t="24379" x="8210550" y="4383088"/>
          <p14:tracePt t="24387" x="8210550" y="4365625"/>
          <p14:tracePt t="24395" x="8210550" y="4356100"/>
          <p14:tracePt t="24403" x="8210550" y="4337050"/>
          <p14:tracePt t="24411" x="8210550" y="4329113"/>
          <p14:tracePt t="24419" x="8210550" y="4292600"/>
          <p14:tracePt t="24428" x="8210550" y="4283075"/>
          <p14:tracePt t="24443" x="8210550" y="4246563"/>
          <p14:tracePt t="24452" x="8210550" y="4237038"/>
          <p14:tracePt t="24459" x="8210550" y="4219575"/>
          <p14:tracePt t="24467" x="8210550" y="4200525"/>
          <p14:tracePt t="24475" x="8201025" y="4183063"/>
          <p14:tracePt t="24484" x="8201025" y="4164013"/>
          <p14:tracePt t="24491" x="8191500" y="4154488"/>
          <p14:tracePt t="24500" x="8191500" y="4146550"/>
          <p14:tracePt t="24507" x="8174038" y="4127500"/>
          <p14:tracePt t="24523" x="8164513" y="4110038"/>
          <p14:tracePt t="24533" x="8154988" y="4110038"/>
          <p14:tracePt t="24549" x="8147050" y="4100513"/>
          <p14:tracePt t="24555" x="8137525" y="4090988"/>
          <p14:tracePt t="24571" x="8128000" y="4081463"/>
          <p14:tracePt t="24579" x="8108950" y="4064000"/>
          <p14:tracePt t="24587" x="8101013" y="4064000"/>
          <p14:tracePt t="24603" x="8081963" y="4054475"/>
          <p14:tracePt t="24611" x="8072438" y="4054475"/>
          <p14:tracePt t="24620" x="8045450" y="4054475"/>
          <p14:tracePt t="24626" x="8035925" y="4044950"/>
          <p14:tracePt t="24635" x="8018463" y="4044950"/>
          <p14:tracePt t="24652" x="7999413" y="4044950"/>
          <p14:tracePt t="24659" x="7991475" y="4044950"/>
          <p14:tracePt t="24669" x="7972425" y="4044950"/>
          <p14:tracePt t="24685" x="7954963" y="4044950"/>
          <p14:tracePt t="24703" x="7945438" y="4044950"/>
          <p14:tracePt t="24707" x="7926388" y="4044950"/>
          <p14:tracePt t="24723" x="7918450" y="4044950"/>
          <p14:tracePt t="24733" x="7908925" y="4044950"/>
          <p14:tracePt t="24739" x="7889875" y="4044950"/>
          <p14:tracePt t="24755" x="7881938" y="4044950"/>
          <p14:tracePt t="24763" x="7872413" y="4044950"/>
          <p14:tracePt t="24771" x="7853363" y="4037013"/>
          <p14:tracePt t="24779" x="7853363" y="4027488"/>
          <p14:tracePt t="24795" x="7845425" y="4027488"/>
          <p14:tracePt t="24803" x="7835900" y="4027488"/>
          <p14:tracePt t="24811" x="7826375" y="4027488"/>
          <p14:tracePt t="24819" x="7799388" y="4017963"/>
          <p14:tracePt t="24827" x="7789863" y="4017963"/>
          <p14:tracePt t="24836" x="7780338" y="4017963"/>
          <p14:tracePt t="24843" x="7772400" y="4017963"/>
          <p14:tracePt t="24853" x="7753350" y="4017963"/>
          <p14:tracePt t="24859" x="7743825" y="4017963"/>
          <p14:tracePt t="24868" x="7716838" y="4017963"/>
          <p14:tracePt t="24875" x="7699375" y="4054475"/>
          <p14:tracePt t="24885" x="7699375" y="4073525"/>
          <p14:tracePt t="24891" x="7680325" y="4127500"/>
          <p14:tracePt t="24902" x="7680325" y="4146550"/>
          <p14:tracePt t="24907" x="7662863" y="4191000"/>
          <p14:tracePt t="24916" x="7653338" y="4219575"/>
          <p14:tracePt t="24923" x="7653338" y="4227513"/>
          <p14:tracePt t="24932" x="7653338" y="4246563"/>
          <p14:tracePt t="24939" x="7643813" y="4264025"/>
          <p14:tracePt t="24955" x="7634288" y="4273550"/>
          <p14:tracePt t="24963" x="7634288" y="4283075"/>
          <p14:tracePt t="24980" x="7634288" y="4300538"/>
          <p14:tracePt t="24987" x="7616825" y="4319588"/>
          <p14:tracePt t="25027" x="7616825" y="4329113"/>
          <p14:tracePt t="25043" x="7616825" y="4346575"/>
          <p14:tracePt t="25067" x="7616825" y="4356100"/>
          <p14:tracePt t="25102" x="7616825" y="4365625"/>
          <p14:tracePt t="25140" x="7616825" y="4383088"/>
          <p14:tracePt t="25155" x="7616825" y="4392613"/>
          <p14:tracePt t="25163" x="7616825" y="4410075"/>
          <p14:tracePt t="25171" x="7616825" y="4429125"/>
          <p14:tracePt t="25179" x="7616825" y="4438650"/>
          <p14:tracePt t="25195" x="7616825" y="4446588"/>
          <p14:tracePt t="25203" x="7616825" y="4465638"/>
          <p14:tracePt t="25211" x="7626350" y="4483100"/>
          <p14:tracePt t="25219" x="7634288" y="4502150"/>
          <p14:tracePt t="25227" x="7643813" y="4538663"/>
          <p14:tracePt t="25235" x="7662863" y="4556125"/>
          <p14:tracePt t="25243" x="7662863" y="4565650"/>
          <p14:tracePt t="25252" x="7670800" y="4575175"/>
          <p14:tracePt t="25259" x="7670800" y="4584700"/>
          <p14:tracePt t="25268" x="7680325" y="4611688"/>
          <p14:tracePt t="25275" x="7680325" y="4621213"/>
          <p14:tracePt t="25284" x="7689850" y="4657725"/>
          <p14:tracePt t="25291" x="7699375" y="4665663"/>
          <p14:tracePt t="25307" x="7707313" y="4675188"/>
          <p14:tracePt t="25317" x="7716838" y="4702175"/>
          <p14:tracePt t="25332" x="7716838" y="4721225"/>
          <p14:tracePt t="25347" x="7716838" y="4738688"/>
          <p14:tracePt t="25363" x="7716838" y="4748213"/>
          <p14:tracePt t="25596" x="7743825" y="4757738"/>
          <p14:tracePt t="25603" x="7753350" y="4757738"/>
          <p14:tracePt t="25611" x="7772400" y="4757738"/>
          <p14:tracePt t="25619" x="7780338" y="4757738"/>
          <p14:tracePt t="25627" x="7799388" y="4757738"/>
          <p14:tracePt t="25636" x="7808913" y="4748213"/>
          <p14:tracePt t="25932" x="7816850" y="4748213"/>
          <p14:tracePt t="25939" x="7835900" y="4748213"/>
          <p14:tracePt t="25955" x="7862888" y="4748213"/>
          <p14:tracePt t="25963" x="7872413" y="4748213"/>
          <p14:tracePt t="25971" x="7899400" y="4738688"/>
          <p14:tracePt t="25979" x="7908925" y="4738688"/>
          <p14:tracePt t="25987" x="7926388" y="4738688"/>
          <p14:tracePt t="25995" x="7954963" y="4738688"/>
          <p14:tracePt t="26003" x="7972425" y="4721225"/>
          <p14:tracePt t="26012" x="7991475" y="4721225"/>
          <p14:tracePt t="26027" x="8008938" y="4711700"/>
          <p14:tracePt t="26035" x="8018463" y="4711700"/>
          <p14:tracePt t="26059" x="8027988" y="4694238"/>
          <p14:tracePt t="26068" x="8045450" y="4675188"/>
          <p14:tracePt t="26074" x="8054975" y="4657725"/>
          <p14:tracePt t="26085" x="8054975" y="4648200"/>
          <p14:tracePt t="26091" x="8064500" y="4621213"/>
          <p14:tracePt t="26102" x="8072438" y="4575175"/>
          <p14:tracePt t="26107" x="8072438" y="4556125"/>
          <p14:tracePt t="26120" x="8091488" y="4529138"/>
          <p14:tracePt t="26122" x="8091488" y="4511675"/>
          <p14:tracePt t="26133" x="8091488" y="4483100"/>
          <p14:tracePt t="26139" x="8101013" y="4465638"/>
          <p14:tracePt t="26149" x="8101013" y="4456113"/>
          <p14:tracePt t="26155" x="8101013" y="4429125"/>
          <p14:tracePt t="26163" x="8101013" y="4419600"/>
          <p14:tracePt t="26171" x="8101013" y="4410075"/>
          <p14:tracePt t="26179" x="8101013" y="4383088"/>
          <p14:tracePt t="26195" x="8108950" y="4356100"/>
          <p14:tracePt t="26203" x="8108950" y="4346575"/>
          <p14:tracePt t="26211" x="8108950" y="4329113"/>
          <p14:tracePt t="26219" x="8108950" y="4300538"/>
          <p14:tracePt t="26227" x="8108950" y="4283075"/>
          <p14:tracePt t="26236" x="8108950" y="4256088"/>
          <p14:tracePt t="26243" x="8108950" y="4237038"/>
          <p14:tracePt t="26252" x="8108950" y="4219575"/>
          <p14:tracePt t="26259" x="8108950" y="4210050"/>
          <p14:tracePt t="26268" x="8108950" y="4200525"/>
          <p14:tracePt t="26275" x="8108950" y="4191000"/>
          <p14:tracePt t="26300" x="8108950" y="4173538"/>
          <p14:tracePt t="26502" x="8108950" y="4164013"/>
          <p14:tracePt t="26507" x="8101013" y="4146550"/>
          <p14:tracePt t="26516" x="8081963" y="4127500"/>
          <p14:tracePt t="26533" x="8054975" y="4117975"/>
          <p14:tracePt t="26539" x="8035925" y="4110038"/>
          <p14:tracePt t="26549" x="8018463" y="4110038"/>
          <p14:tracePt t="26555" x="7999413" y="4090988"/>
          <p14:tracePt t="26563" x="7972425" y="4090988"/>
          <p14:tracePt t="26571" x="7935913" y="4073525"/>
          <p14:tracePt t="26579" x="7926388" y="4073525"/>
          <p14:tracePt t="26587" x="7889875" y="4064000"/>
          <p14:tracePt t="26595" x="7853363" y="4054475"/>
          <p14:tracePt t="26603" x="7816850" y="4054475"/>
          <p14:tracePt t="26611" x="7799388" y="4044950"/>
          <p14:tracePt t="26619" x="7772400" y="4044950"/>
          <p14:tracePt t="26627" x="7753350" y="4037013"/>
          <p14:tracePt t="26636" x="7743825" y="4027488"/>
          <p14:tracePt t="26763" x="7735888" y="4044950"/>
          <p14:tracePt t="26771" x="7735888" y="4054475"/>
          <p14:tracePt t="26780" x="7735888" y="4073525"/>
          <p14:tracePt t="26795" x="7735888" y="4081463"/>
          <p14:tracePt t="26803" x="7735888" y="4090988"/>
          <p14:tracePt t="26811" x="7735888" y="4100513"/>
          <p14:tracePt t="26819" x="7735888" y="4110038"/>
          <p14:tracePt t="26838" x="7735888" y="4117975"/>
          <p14:tracePt t="26852" x="7735888" y="4146550"/>
          <p14:tracePt t="26859" x="7735888" y="4154488"/>
          <p14:tracePt t="26869" x="7735888" y="4164013"/>
          <p14:tracePt t="26875" x="7753350" y="4164013"/>
          <p14:tracePt t="26886" x="7762875" y="4164013"/>
          <p14:tracePt t="26907" x="7772400" y="4164013"/>
          <p14:tracePt t="27020" x="7772400" y="4173538"/>
          <p14:tracePt t="27027" x="7772400" y="4191000"/>
          <p14:tracePt t="27036" x="7772400" y="4200525"/>
          <p14:tracePt t="27052" x="7772400" y="4219575"/>
          <p14:tracePt t="27059" x="7772400" y="4237038"/>
          <p14:tracePt t="27075" x="7753350" y="4246563"/>
          <p14:tracePt t="27102" x="7735888" y="4256088"/>
          <p14:tracePt t="27116" x="7726363" y="4256088"/>
          <p14:tracePt t="27122" x="7716838" y="4256088"/>
          <p14:tracePt t="27133" x="7707313" y="4256088"/>
          <p14:tracePt t="27139" x="7699375" y="4256088"/>
          <p14:tracePt t="27149" x="7680325" y="4256088"/>
          <p14:tracePt t="27154" x="7653338" y="4273550"/>
          <p14:tracePt t="27171" x="7626350" y="4273550"/>
          <p14:tracePt t="27179" x="7616825" y="4273550"/>
          <p14:tracePt t="27187" x="7607300" y="4283075"/>
          <p14:tracePt t="27195" x="7589838" y="4283075"/>
          <p14:tracePt t="27203" x="7570788" y="4292600"/>
          <p14:tracePt t="27211" x="7561263" y="4292600"/>
          <p14:tracePt t="27219" x="7534275" y="4300538"/>
          <p14:tracePt t="27235" x="7516813" y="4319588"/>
          <p14:tracePt t="27243" x="7497763" y="4329113"/>
          <p14:tracePt t="27259" x="7480300" y="4329113"/>
          <p14:tracePt t="27275" x="7470775" y="4337050"/>
          <p14:tracePt t="27283" x="7461250" y="4337050"/>
          <p14:tracePt t="27290" x="7451725" y="4346575"/>
          <p14:tracePt t="27317" x="7443788" y="4346575"/>
          <p14:tracePt t="27333" x="7424738" y="4356100"/>
          <p14:tracePt t="27354" x="7415213" y="4365625"/>
          <p14:tracePt t="27371" x="7397750" y="4373563"/>
          <p14:tracePt t="27403" x="7388225" y="4383088"/>
          <p14:tracePt t="27411" x="7388225" y="4392613"/>
          <p14:tracePt t="27435" x="7378700" y="4402138"/>
          <p14:tracePt t="27459" x="7370763" y="4410075"/>
          <p14:tracePt t="27516" x="7361238" y="4410075"/>
          <p14:tracePt t="27524" x="7324725" y="4402138"/>
          <p14:tracePt t="27534" x="7296150" y="4402138"/>
          <p14:tracePt t="27539" x="7223125" y="4383088"/>
          <p14:tracePt t="27549" x="7159625" y="4346575"/>
          <p14:tracePt t="27555" x="7123113" y="4346575"/>
          <p14:tracePt t="27563" x="7077075" y="4337050"/>
          <p14:tracePt t="27571" x="7050088" y="4329113"/>
          <p14:tracePt t="27579" x="7040563" y="4329113"/>
          <p14:tracePt t="27587" x="7032625" y="4319588"/>
          <p14:tracePt t="27595" x="7013575" y="4319588"/>
          <p14:tracePt t="27603" x="7004050" y="4319588"/>
          <p14:tracePt t="27619" x="6996113" y="4300538"/>
          <p14:tracePt t="27955" x="6977063" y="4300538"/>
          <p14:tracePt t="27964" x="6967538" y="4300538"/>
          <p14:tracePt t="27971" x="6959600" y="4292600"/>
          <p14:tracePt t="27980" x="6950075" y="4292600"/>
          <p14:tracePt t="27987" x="6923088" y="4292600"/>
          <p14:tracePt t="27995" x="6913563" y="4292600"/>
          <p14:tracePt t="28003" x="6877050" y="4292600"/>
          <p14:tracePt t="28019" x="6813550" y="4292600"/>
          <p14:tracePt t="28027" x="6740525" y="4292600"/>
          <p14:tracePt t="28035" x="6684963" y="4283075"/>
          <p14:tracePt t="28043" x="6584950" y="4283075"/>
          <p14:tracePt t="28053" x="6511925" y="4264025"/>
          <p14:tracePt t="28059" x="6446838" y="4246563"/>
          <p14:tracePt t="28069" x="6410325" y="4246563"/>
          <p14:tracePt t="28075" x="6356350" y="4246563"/>
          <p14:tracePt t="28085" x="6337300" y="4246563"/>
          <p14:tracePt t="28091" x="6310313" y="4246563"/>
          <p14:tracePt t="28102" x="6292850" y="4246563"/>
          <p14:tracePt t="28107" x="6273800" y="4246563"/>
          <p14:tracePt t="28117" x="6264275" y="4246563"/>
          <p14:tracePt t="29518" x="6273800" y="4246563"/>
          <p14:tracePt t="29522" x="6300788" y="4237038"/>
          <p14:tracePt t="29533" x="6346825" y="4237038"/>
          <p14:tracePt t="29547" x="6356350" y="4227513"/>
          <p14:tracePt t="29563" x="6365875" y="4227513"/>
          <p14:tracePt t="29771" x="6373813" y="4219575"/>
          <p14:tracePt t="29779" x="6373813" y="4210050"/>
          <p14:tracePt t="29787" x="6373813" y="4191000"/>
          <p14:tracePt t="29795" x="6373813" y="4183063"/>
          <p14:tracePt t="29803" x="6373813" y="4173538"/>
          <p14:tracePt t="29811" x="6373813" y="4164013"/>
          <p14:tracePt t="29819" x="6392863" y="4146550"/>
          <p14:tracePt t="29836" x="6402388" y="4137025"/>
          <p14:tracePt t="30421" x="6410325" y="4127500"/>
          <p14:tracePt t="30427" x="6410325" y="4110038"/>
          <p14:tracePt t="30435" x="6410325" y="4081463"/>
          <p14:tracePt t="30443" x="6410325" y="4064000"/>
          <p14:tracePt t="30459" x="6410325" y="4054475"/>
          <p14:tracePt t="31035" x="6419850" y="4017963"/>
          <p14:tracePt t="31043" x="6446838" y="3944938"/>
          <p14:tracePt t="31053" x="6465888" y="3881438"/>
          <p14:tracePt t="31059" x="6521450" y="3779838"/>
          <p14:tracePt t="31068" x="6565900" y="3679825"/>
          <p14:tracePt t="31074" x="6657975" y="3579813"/>
          <p14:tracePt t="31084" x="6731000" y="3460750"/>
          <p14:tracePt t="31091" x="6831013" y="3324225"/>
          <p14:tracePt t="31103" x="6923088" y="3205163"/>
          <p14:tracePt t="31107" x="7040563" y="3032125"/>
          <p14:tracePt t="31121" x="7142163" y="2913063"/>
          <p14:tracePt t="31122" x="7251700" y="2757488"/>
          <p14:tracePt t="31133" x="7351713" y="2657475"/>
          <p14:tracePt t="31139" x="7443788" y="2547938"/>
          <p14:tracePt t="31149" x="7488238" y="2484438"/>
          <p14:tracePt t="31154" x="7543800" y="2419350"/>
          <p14:tracePt t="31163" x="7580313" y="2374900"/>
          <p14:tracePt t="31171" x="7597775" y="2355850"/>
          <p14:tracePt t="31179" x="7616825" y="2328863"/>
          <p14:tracePt t="31187" x="7662863" y="2282825"/>
          <p14:tracePt t="31195" x="7670800" y="2265363"/>
          <p14:tracePt t="31203" x="7680325" y="2246313"/>
          <p14:tracePt t="31211" x="7707313" y="2228850"/>
          <p14:tracePt t="31219" x="7726363" y="2200275"/>
          <p14:tracePt t="31227" x="7735888" y="2192338"/>
          <p14:tracePt t="31236" x="7753350" y="2163763"/>
          <p14:tracePt t="31243" x="7762875" y="2155825"/>
          <p14:tracePt t="31251" x="7772400" y="2136775"/>
          <p14:tracePt t="31259" x="7799388" y="2119313"/>
          <p14:tracePt t="31268" x="7799388" y="2109788"/>
          <p14:tracePt t="31275" x="7816850" y="2100263"/>
          <p14:tracePt t="31284" x="7853363" y="2082800"/>
          <p14:tracePt t="31291" x="7862888" y="2073275"/>
          <p14:tracePt t="31301" x="7881938" y="2063750"/>
          <p14:tracePt t="31307" x="7889875" y="2054225"/>
          <p14:tracePt t="31318" x="7918450" y="2036763"/>
          <p14:tracePt t="31322" x="7935913" y="2027238"/>
          <p14:tracePt t="31334" x="7945438" y="2017713"/>
          <p14:tracePt t="31339" x="7962900" y="2017713"/>
          <p14:tracePt t="31349" x="7991475" y="1990725"/>
          <p14:tracePt t="31354" x="8008938" y="1981200"/>
          <p14:tracePt t="31363" x="8045450" y="1963738"/>
          <p14:tracePt t="31371" x="8054975" y="1954213"/>
          <p14:tracePt t="31379" x="8081963" y="1927225"/>
          <p14:tracePt t="31387" x="8101013" y="1908175"/>
          <p14:tracePt t="31395" x="8118475" y="1890713"/>
          <p14:tracePt t="31403" x="8137525" y="1871663"/>
          <p14:tracePt t="31411" x="8174038" y="1835150"/>
          <p14:tracePt t="31419" x="8174038" y="1825625"/>
          <p14:tracePt t="31427" x="8191500" y="1808163"/>
          <p14:tracePt t="31436" x="8220075" y="1781175"/>
          <p14:tracePt t="31443" x="8220075" y="1752600"/>
          <p14:tracePt t="31452" x="8220075" y="1744663"/>
          <p14:tracePt t="31459" x="8228013" y="1735138"/>
          <p14:tracePt t="31467" x="8237538" y="1716088"/>
          <p14:tracePt t="31475" x="8237538" y="1708150"/>
          <p14:tracePt t="31483" x="8256588" y="1689100"/>
          <p14:tracePt t="31491" x="8264525" y="1671638"/>
          <p14:tracePt t="31507" x="8264525" y="1662113"/>
          <p14:tracePt t="31517" x="8264525" y="1652588"/>
          <p14:tracePt t="31523" x="8274050" y="1625600"/>
          <p14:tracePt t="31541" x="8274050" y="1606550"/>
          <p14:tracePt t="31546" x="8274050" y="1579563"/>
          <p14:tracePt t="31555" x="8274050" y="1525588"/>
          <p14:tracePt t="31571" x="8274050" y="1506538"/>
          <p14:tracePt t="31579" x="8274050" y="1479550"/>
          <p14:tracePt t="31587" x="8264525" y="1460500"/>
          <p14:tracePt t="31595" x="8264525" y="1416050"/>
          <p14:tracePt t="31603" x="8256588" y="1387475"/>
          <p14:tracePt t="31611" x="8247063" y="1370013"/>
          <p14:tracePt t="31619" x="8237538" y="1343025"/>
          <p14:tracePt t="31627" x="8237538" y="1323975"/>
          <p14:tracePt t="31637" x="8237538" y="1277938"/>
          <p14:tracePt t="31642" x="8220075" y="1260475"/>
          <p14:tracePt t="31652" x="8210550" y="1233488"/>
          <p14:tracePt t="31659" x="8210550" y="1214438"/>
          <p14:tracePt t="31669" x="8191500" y="1196975"/>
          <p14:tracePt t="31675" x="8183563" y="1177925"/>
          <p14:tracePt t="31686" x="8183563" y="1168400"/>
          <p14:tracePt t="31702" x="8183563" y="1150938"/>
          <p14:tracePt t="31708" x="8183563" y="1141413"/>
          <p14:tracePt t="31717" x="8210550" y="1131888"/>
          <p14:tracePt t="31723" x="8220075" y="1131888"/>
          <p14:tracePt t="31734" x="8256588" y="1123950"/>
          <p14:tracePt t="31739" x="8264525" y="1123950"/>
          <p14:tracePt t="31747" x="8293100" y="1114425"/>
          <p14:tracePt t="31755" x="8301038" y="1114425"/>
          <p14:tracePt t="31763" x="8329613" y="1114425"/>
          <p14:tracePt t="31771" x="8347075" y="1095375"/>
          <p14:tracePt t="31779" x="8356600" y="1095375"/>
          <p14:tracePt t="31787" x="8366125" y="1095375"/>
          <p14:tracePt t="31802" x="8374063" y="1095375"/>
          <p14:tracePt t="31819" x="8383588" y="1095375"/>
          <p14:tracePt t="31887" x="8393113" y="1095375"/>
          <p14:tracePt t="31939" x="8410575" y="1095375"/>
          <p14:tracePt t="31972" x="8420100" y="1095375"/>
          <p14:tracePt t="31987" x="8429625" y="1095375"/>
          <p14:tracePt t="32012" x="8439150" y="1095375"/>
          <p14:tracePt t="32019" x="8456613" y="1095375"/>
          <p14:tracePt t="32027" x="8466138" y="1095375"/>
          <p14:tracePt t="32036" x="8475663" y="1095375"/>
          <p14:tracePt t="32043" x="8502650" y="1095375"/>
          <p14:tracePt t="32052" x="8520113" y="1095375"/>
          <p14:tracePt t="32059" x="8575675" y="1095375"/>
          <p14:tracePt t="32068" x="8629650" y="1095375"/>
          <p14:tracePt t="32075" x="8666163" y="1095375"/>
          <p14:tracePt t="32086" x="8721725" y="1095375"/>
          <p14:tracePt t="32090" x="8775700" y="1095375"/>
          <p14:tracePt t="32102" x="8858250" y="1095375"/>
          <p14:tracePt t="32107" x="8913813" y="1095375"/>
          <p14:tracePt t="32117" x="8950325" y="1095375"/>
          <p14:tracePt t="32123" x="9004300" y="1095375"/>
          <p14:tracePt t="32133" x="9050338" y="1095375"/>
          <p14:tracePt t="32139" x="9086850" y="1095375"/>
          <p14:tracePt t="32149" x="9105900" y="1095375"/>
          <p14:tracePt t="32155" x="9132888" y="1095375"/>
          <p14:tracePt t="32164" x="9150350" y="1095375"/>
          <p14:tracePt t="32171" x="9159875" y="1095375"/>
          <p14:tracePt t="32179" x="9178925" y="1095375"/>
          <p14:tracePt t="32187" x="9186863" y="1095375"/>
          <p14:tracePt t="32195" x="9205913" y="1095375"/>
          <p14:tracePt t="32203" x="9215438" y="1095375"/>
          <p14:tracePt t="32211" x="9232900" y="1095375"/>
          <p14:tracePt t="32219" x="9242425" y="1095375"/>
          <p14:tracePt t="32227" x="9259888" y="1095375"/>
          <p14:tracePt t="32235" x="9278938" y="1095375"/>
          <p14:tracePt t="32243" x="9288463" y="1095375"/>
          <p14:tracePt t="32252" x="9324975" y="1095375"/>
          <p14:tracePt t="32259" x="9332913" y="1095375"/>
          <p14:tracePt t="32268" x="9351963" y="1095375"/>
          <p14:tracePt t="32275" x="9378950" y="1087438"/>
          <p14:tracePt t="32291" x="9405938" y="1087438"/>
          <p14:tracePt t="32301" x="9415463" y="1087438"/>
          <p14:tracePt t="32323" x="9434513" y="1087438"/>
          <p14:tracePt t="32333" x="9442450" y="1087438"/>
          <p14:tracePt t="32339" x="9451975" y="1077913"/>
          <p14:tracePt t="32362" x="9461500" y="1077913"/>
          <p14:tracePt t="32411" x="9478963" y="1077913"/>
          <p14:tracePt t="33277" x="9478963" y="1087438"/>
          <p14:tracePt t="33292" x="9471025" y="1095375"/>
          <p14:tracePt t="33300" x="9451975" y="1095375"/>
          <p14:tracePt t="33307" x="9424988" y="1104900"/>
          <p14:tracePt t="33317" x="9398000" y="1104900"/>
          <p14:tracePt t="33323" x="9361488" y="1114425"/>
          <p14:tracePt t="33336" x="9315450" y="1141413"/>
          <p14:tracePt t="33339" x="9278938" y="1150938"/>
          <p14:tracePt t="33349" x="9232900" y="1160463"/>
          <p14:tracePt t="33355" x="9196388" y="1168400"/>
          <p14:tracePt t="33363" x="9132888" y="1204913"/>
          <p14:tracePt t="33371" x="9050338" y="1260475"/>
          <p14:tracePt t="33379" x="8959850" y="1333500"/>
          <p14:tracePt t="33387" x="8950325" y="1350963"/>
          <p14:tracePt t="33395" x="8894763" y="1416050"/>
          <p14:tracePt t="33403" x="8821738" y="1479550"/>
          <p14:tracePt t="33411" x="8739188" y="1552575"/>
          <p14:tracePt t="33419" x="8658225" y="1635125"/>
          <p14:tracePt t="33427" x="8566150" y="1716088"/>
          <p14:tracePt t="33436" x="8502650" y="1808163"/>
          <p14:tracePt t="33443" x="8447088" y="1890713"/>
          <p14:tracePt t="33452" x="8420100" y="1963738"/>
          <p14:tracePt t="33459" x="8329613" y="2082800"/>
          <p14:tracePt t="33468" x="8274050" y="2182813"/>
          <p14:tracePt t="33475" x="8220075" y="2265363"/>
          <p14:tracePt t="33484" x="8154988" y="2382838"/>
          <p14:tracePt t="33491" x="8091488" y="2465388"/>
          <p14:tracePt t="33501" x="7999413" y="2601913"/>
          <p14:tracePt t="33507" x="7926388" y="2740025"/>
          <p14:tracePt t="33516" x="7853363" y="2857500"/>
          <p14:tracePt t="33523" x="7762875" y="3005138"/>
          <p14:tracePt t="33533" x="7670800" y="3122613"/>
          <p14:tracePt t="33540" x="7561263" y="3278188"/>
          <p14:tracePt t="33549" x="7470775" y="3397250"/>
          <p14:tracePt t="33555" x="7378700" y="3533775"/>
          <p14:tracePt t="33563" x="7296150" y="3652838"/>
          <p14:tracePt t="33571" x="7186613" y="3808413"/>
          <p14:tracePt t="33579" x="7096125" y="3927475"/>
          <p14:tracePt t="33587" x="7023100" y="4027488"/>
          <p14:tracePt t="33595" x="6931025" y="4164013"/>
          <p14:tracePt t="33603" x="6877050" y="4246563"/>
          <p14:tracePt t="33611" x="6813550" y="4329113"/>
          <p14:tracePt t="33620" x="6740525" y="4429125"/>
          <p14:tracePt t="33626" x="6711950" y="4511675"/>
          <p14:tracePt t="33636" x="6657975" y="4575175"/>
          <p14:tracePt t="33643" x="6602413" y="4638675"/>
          <p14:tracePt t="33652" x="6575425" y="4721225"/>
          <p14:tracePt t="33659" x="6529388" y="4784725"/>
          <p14:tracePt t="33669" x="6483350" y="4867275"/>
          <p14:tracePt t="33674" x="6429375" y="4930775"/>
          <p14:tracePt t="33685" x="6402388" y="4976813"/>
          <p14:tracePt t="33691" x="6310313" y="5068888"/>
          <p14:tracePt t="33700" x="6256338" y="5132388"/>
          <p14:tracePt t="33707" x="6191250" y="5214938"/>
          <p14:tracePt t="33717" x="6118225" y="5295900"/>
          <p14:tracePt t="33723" x="6054725" y="5368925"/>
          <p14:tracePt t="33734" x="5964238" y="5451475"/>
          <p14:tracePt t="33739" x="5899150" y="5551488"/>
          <p14:tracePt t="33749" x="5818188" y="5689600"/>
          <p14:tracePt t="33755" x="5762625" y="5799138"/>
          <p14:tracePt t="33763" x="5689600" y="5899150"/>
          <p14:tracePt t="33771" x="5653088" y="5981700"/>
          <p14:tracePt t="33779" x="5597525" y="6064250"/>
          <p14:tracePt t="33788" x="5561013" y="6100763"/>
          <p14:tracePt t="33795" x="5516563" y="6145213"/>
          <p14:tracePt t="33803" x="5480050" y="6181725"/>
          <p14:tracePt t="33811" x="5451475" y="6210300"/>
          <p14:tracePt t="33819" x="5407025" y="6237288"/>
          <p14:tracePt t="33827" x="5397500" y="6237288"/>
          <p14:tracePt t="33837" x="5370513" y="6254750"/>
          <p14:tracePt t="33842" x="5360988" y="6254750"/>
          <p14:tracePt t="33853" x="5324475" y="6254750"/>
          <p14:tracePt t="33859" x="5305425" y="6264275"/>
          <p14:tracePt t="33869" x="5278438" y="6273800"/>
          <p14:tracePt t="33875" x="5268913" y="6273800"/>
          <p14:tracePt t="33884" x="5241925" y="6283325"/>
          <p14:tracePt t="33891" x="5224463" y="6283325"/>
          <p14:tracePt t="33900" x="5195888" y="6300788"/>
          <p14:tracePt t="33907" x="5168900" y="6310313"/>
          <p14:tracePt t="33917" x="5151438" y="6310313"/>
          <p14:tracePt t="33923" x="5114925" y="6319838"/>
          <p14:tracePt t="33934" x="5095875" y="6319838"/>
          <p14:tracePt t="33939" x="5078413" y="6327775"/>
          <p14:tracePt t="33955" x="5049838" y="6337300"/>
          <p14:tracePt t="33963" x="5041900" y="6346825"/>
          <p14:tracePt t="33980" x="5032375" y="6346825"/>
          <p14:tracePt t="33995" x="5013325" y="6346825"/>
          <p14:tracePt t="34003" x="5005388" y="6356350"/>
          <p14:tracePt t="34100" x="4995863" y="6364288"/>
          <p14:tracePt t="34123" x="5032375" y="6373813"/>
          <p14:tracePt t="34132" x="5132388" y="6400800"/>
          <p14:tracePt t="34139" x="5205413" y="6400800"/>
          <p14:tracePt t="34149" x="5314950" y="6410325"/>
          <p14:tracePt t="34155" x="5461000" y="6429375"/>
          <p14:tracePt t="34162" x="5626100" y="6429375"/>
          <p14:tracePt t="34170" x="5772150" y="6429375"/>
          <p14:tracePt t="34179" x="5972175" y="6429375"/>
          <p14:tracePt t="34187" x="6154738" y="6429375"/>
          <p14:tracePt t="34195" x="6319838" y="6429375"/>
          <p14:tracePt t="34203" x="6492875" y="6429375"/>
          <p14:tracePt t="34211" x="6638925" y="6429375"/>
          <p14:tracePt t="34219" x="6804025" y="6429375"/>
          <p14:tracePt t="34227" x="6967538" y="6429375"/>
          <p14:tracePt t="34236" x="7113588" y="6429375"/>
          <p14:tracePt t="34243" x="7278688" y="6429375"/>
          <p14:tracePt t="34252" x="7424738" y="6429375"/>
          <p14:tracePt t="34259" x="7570788" y="6429375"/>
          <p14:tracePt t="34269" x="7716838" y="6429375"/>
          <p14:tracePt t="34275" x="7845425" y="6429375"/>
          <p14:tracePt t="34284" x="7972425" y="6429375"/>
          <p14:tracePt t="34292" x="8064500" y="6429375"/>
          <p14:tracePt t="34300" x="8154988" y="6429375"/>
          <p14:tracePt t="34308" x="8183563" y="6429375"/>
          <p14:tracePt t="34316" x="8228013" y="6429375"/>
          <p14:tracePt t="34323" x="8264525" y="6429375"/>
          <p14:tracePt t="34333" x="8274050" y="6429375"/>
          <p14:tracePt t="34339" x="8283575" y="6429375"/>
          <p14:tracePt t="34355" x="8301038" y="6429375"/>
          <p14:tracePt t="34419" x="8310563" y="6419850"/>
          <p14:tracePt t="34459" x="8310563" y="6410325"/>
          <p14:tracePt t="34475" x="8310563" y="6400800"/>
          <p14:tracePt t="34502" x="8310563" y="6392863"/>
          <p14:tracePt t="34516" x="8310563" y="6383338"/>
          <p14:tracePt t="34539" x="8310563" y="6373813"/>
          <p14:tracePt t="34548" x="8310563" y="6364288"/>
          <p14:tracePt t="34555" x="8310563" y="6346825"/>
          <p14:tracePt t="34563" x="8310563" y="6337300"/>
          <p14:tracePt t="34579" x="8310563" y="6327775"/>
          <p14:tracePt t="34587" x="8310563" y="6310313"/>
          <p14:tracePt t="34595" x="8310563" y="6291263"/>
          <p14:tracePt t="34603" x="8310563" y="6283325"/>
          <p14:tracePt t="34611" x="8310563" y="6264275"/>
          <p14:tracePt t="34619" x="8310563" y="6246813"/>
          <p14:tracePt t="34636" x="8310563" y="6227763"/>
          <p14:tracePt t="34643" x="8301038" y="6210300"/>
          <p14:tracePt t="34659" x="8293100" y="6200775"/>
          <p14:tracePt t="34675" x="8283575" y="6191250"/>
          <p14:tracePt t="34686" x="8274050" y="6181725"/>
          <p14:tracePt t="34691" x="8264525" y="6164263"/>
          <p14:tracePt t="34707" x="8256588" y="6154738"/>
          <p14:tracePt t="34733" x="8237538" y="6154738"/>
          <p14:tracePt t="34749" x="8228013" y="6145213"/>
          <p14:tracePt t="34755" x="8201025" y="6145213"/>
          <p14:tracePt t="34763" x="8191500" y="6145213"/>
          <p14:tracePt t="34771" x="8183563" y="6145213"/>
          <p14:tracePt t="34779" x="8174038" y="6137275"/>
          <p14:tracePt t="34794" x="8154988" y="6137275"/>
          <p14:tracePt t="34811" x="8128000" y="6137275"/>
          <p14:tracePt t="34820" x="8108950" y="6137275"/>
          <p14:tracePt t="34827" x="8064500" y="6137275"/>
          <p14:tracePt t="34836" x="8035925" y="6145213"/>
          <p14:tracePt t="34843" x="8018463" y="6145213"/>
          <p14:tracePt t="34853" x="8008938" y="6145213"/>
          <p14:tracePt t="34859" x="7972425" y="6145213"/>
          <p14:tracePt t="34866" x="7954963" y="6145213"/>
          <p14:tracePt t="34875" x="7926388" y="6154738"/>
          <p14:tracePt t="34886" x="7908925" y="6154738"/>
          <p14:tracePt t="34902" x="7872413" y="6173788"/>
          <p14:tracePt t="34907" x="7862888" y="6173788"/>
          <p14:tracePt t="34919" x="7845425" y="6173788"/>
          <p14:tracePt t="34923" x="7826375" y="6173788"/>
          <p14:tracePt t="34933" x="7789863" y="6181725"/>
          <p14:tracePt t="34939" x="7772400" y="6181725"/>
          <p14:tracePt t="34952" x="7716838" y="6210300"/>
          <p14:tracePt t="34955" x="7707313" y="6210300"/>
          <p14:tracePt t="34966" x="7670800" y="6218238"/>
          <p14:tracePt t="34971" x="7643813" y="6227763"/>
          <p14:tracePt t="34979" x="7626350" y="6237288"/>
          <p14:tracePt t="34987" x="7597775" y="6246813"/>
          <p14:tracePt t="34995" x="7580313" y="6246813"/>
          <p14:tracePt t="35003" x="7570788" y="6254750"/>
          <p14:tracePt t="35012" x="7543800" y="6264275"/>
          <p14:tracePt t="35019" x="7534275" y="6264275"/>
          <p14:tracePt t="35036" x="7524750" y="6264275"/>
          <p14:tracePt t="35043" x="7516813" y="6273800"/>
          <p14:tracePt t="35052" x="7507288" y="6273800"/>
          <p14:tracePt t="35108" x="7507288" y="6283325"/>
          <p14:tracePt t="35123" x="7507288" y="6300788"/>
          <p14:tracePt t="35132" x="7507288" y="6319838"/>
          <p14:tracePt t="35139" x="7507288" y="6356350"/>
          <p14:tracePt t="35148" x="7507288" y="6373813"/>
          <p14:tracePt t="35155" x="7507288" y="6400800"/>
          <p14:tracePt t="35163" x="7516813" y="6429375"/>
          <p14:tracePt t="35171" x="7524750" y="6446838"/>
          <p14:tracePt t="35179" x="7543800" y="6473825"/>
          <p14:tracePt t="35187" x="7553325" y="6483350"/>
          <p14:tracePt t="35195" x="7561263" y="6502400"/>
          <p14:tracePt t="35203" x="7570788" y="6510338"/>
          <p14:tracePt t="35220" x="7580313" y="6519863"/>
          <p14:tracePt t="35227" x="7607300" y="6546850"/>
          <p14:tracePt t="35235" x="7616825" y="6546850"/>
          <p14:tracePt t="35243" x="7626350" y="6556375"/>
          <p14:tracePt t="35253" x="7643813" y="6565900"/>
          <p14:tracePt t="35260" x="7662863" y="6565900"/>
          <p14:tracePt t="35268" x="7689850" y="6575425"/>
          <p14:tracePt t="35275" x="7707313" y="6583363"/>
          <p14:tracePt t="35284" x="7753350" y="6592888"/>
          <p14:tracePt t="35291" x="7780338" y="6592888"/>
          <p14:tracePt t="35301" x="7816850" y="6592888"/>
          <p14:tracePt t="35307" x="7835900" y="6592888"/>
          <p14:tracePt t="35317" x="7881938" y="6611938"/>
          <p14:tracePt t="35323" x="7918450" y="6611938"/>
          <p14:tracePt t="35334" x="7945438" y="6619875"/>
          <p14:tracePt t="35339" x="7999413" y="6638925"/>
          <p14:tracePt t="35347" x="8027988" y="6638925"/>
          <p14:tracePt t="35355" x="8045450" y="6648450"/>
          <p14:tracePt t="35363" x="8072438" y="6656388"/>
          <p14:tracePt t="35371" x="8091488" y="6656388"/>
          <p14:tracePt t="35379" x="8137525" y="6665913"/>
          <p14:tracePt t="35387" x="8164513" y="6665913"/>
          <p14:tracePt t="35395" x="8183563" y="6692900"/>
          <p14:tracePt t="35403" x="8237538" y="6692900"/>
          <p14:tracePt t="35411" x="8283575" y="6692900"/>
          <p14:tracePt t="35419" x="8347075" y="6692900"/>
          <p14:tracePt t="35428" x="8410575" y="6692900"/>
          <p14:tracePt t="35435" x="8466138" y="6692900"/>
          <p14:tracePt t="35444" x="8539163" y="6684963"/>
          <p14:tracePt t="35452" x="8629650" y="6675438"/>
          <p14:tracePt t="35459" x="8694738" y="6656388"/>
          <p14:tracePt t="35467" x="8739188" y="6638925"/>
          <p14:tracePt t="35475" x="8785225" y="6629400"/>
          <p14:tracePt t="35484" x="8840788" y="6611938"/>
          <p14:tracePt t="35491" x="8858250" y="6611938"/>
          <p14:tracePt t="35500" x="8885238" y="6611938"/>
          <p14:tracePt t="35507" x="8931275" y="6611938"/>
          <p14:tracePt t="35524" x="8967788" y="6611938"/>
          <p14:tracePt t="35534" x="9013825" y="6611938"/>
          <p14:tracePt t="35539" x="9050338" y="6611938"/>
          <p14:tracePt t="35549" x="9086850" y="6611938"/>
          <p14:tracePt t="35555" x="9123363" y="6611938"/>
          <p14:tracePt t="35563" x="9169400" y="6611938"/>
          <p14:tracePt t="35571" x="9223375" y="6611938"/>
          <p14:tracePt t="35579" x="9259888" y="6611938"/>
          <p14:tracePt t="35587" x="9288463" y="6611938"/>
          <p14:tracePt t="35595" x="9332913" y="6611938"/>
          <p14:tracePt t="35603" x="9388475" y="6611938"/>
          <p14:tracePt t="35611" x="9415463" y="6611938"/>
          <p14:tracePt t="35621" x="9442450" y="6611938"/>
          <p14:tracePt t="35626" x="9478963" y="6611938"/>
          <p14:tracePt t="35636" x="9515475" y="6629400"/>
          <p14:tracePt t="35643" x="9551988" y="6629400"/>
          <p14:tracePt t="35652" x="9607550" y="6629400"/>
          <p14:tracePt t="35660" x="9634538" y="6629400"/>
          <p14:tracePt t="35668" x="9671050" y="6629400"/>
          <p14:tracePt t="35675" x="9698038" y="6629400"/>
          <p14:tracePt t="35685" x="9753600" y="6629400"/>
          <p14:tracePt t="35691" x="9817100" y="6629400"/>
          <p14:tracePt t="35703" x="9853613" y="6629400"/>
          <p14:tracePt t="35706" x="9899650" y="6619875"/>
          <p14:tracePt t="35720" x="9955213" y="6619875"/>
          <p14:tracePt t="35722" x="10018713" y="6602413"/>
          <p14:tracePt t="35733" x="10091738" y="6602413"/>
          <p14:tracePt t="35739" x="10145713" y="6602413"/>
          <p14:tracePt t="35750" x="10201275" y="6602413"/>
          <p14:tracePt t="35755" x="10255250" y="6602413"/>
          <p14:tracePt t="35763" x="10320338" y="6602413"/>
          <p14:tracePt t="35771" x="10374313" y="6602413"/>
          <p14:tracePt t="35779" x="10447338" y="6602413"/>
          <p14:tracePt t="35787" x="10502900" y="6602413"/>
          <p14:tracePt t="35795" x="10556875" y="6602413"/>
          <p14:tracePt t="35803" x="10602913" y="6602413"/>
          <p14:tracePt t="35811" x="10658475" y="6602413"/>
          <p14:tracePt t="35820" x="10712450" y="6602413"/>
          <p14:tracePt t="35827" x="10739438" y="6602413"/>
          <p14:tracePt t="35837" x="10758488" y="6602413"/>
          <p14:tracePt t="35843" x="10804525" y="6602413"/>
          <p14:tracePt t="35853" x="10812463" y="6602413"/>
          <p14:tracePt t="35859" x="10858500" y="6602413"/>
          <p14:tracePt t="35871" x="10885488" y="6583363"/>
          <p14:tracePt t="35874" x="10904538" y="6583363"/>
          <p14:tracePt t="35883" x="10950575" y="6575425"/>
          <p14:tracePt t="35891" x="10958513" y="6575425"/>
          <p14:tracePt t="35904" x="10987088" y="6565900"/>
          <p14:tracePt t="35907" x="11004550" y="6556375"/>
          <p14:tracePt t="35923" x="11050588" y="6538913"/>
          <p14:tracePt t="35933" x="11060113" y="6529388"/>
          <p14:tracePt t="35939" x="11068050" y="6529388"/>
          <p14:tracePt t="35947" x="11077575" y="6519863"/>
          <p14:tracePt t="35955" x="11096625" y="6510338"/>
          <p14:tracePt t="35963" x="11114088" y="6510338"/>
          <p14:tracePt t="35971" x="11133138" y="6492875"/>
          <p14:tracePt t="35980" x="11141075" y="6492875"/>
          <p14:tracePt t="35996" x="11169650" y="6483350"/>
          <p14:tracePt t="36003" x="11177588" y="6483350"/>
          <p14:tracePt t="36011" x="11206163" y="6473825"/>
          <p14:tracePt t="36019" x="11223625" y="6473825"/>
          <p14:tracePt t="36027" x="11260138" y="6465888"/>
          <p14:tracePt t="36051" x="11279188" y="6465888"/>
          <p14:tracePt t="36052" x="11323638" y="6465888"/>
          <p14:tracePt t="36059" x="11352213" y="6465888"/>
          <p14:tracePt t="36067" x="11369675" y="6465888"/>
          <p14:tracePt t="36075" x="11398250" y="6465888"/>
          <p14:tracePt t="36083" x="11425238" y="6465888"/>
          <p14:tracePt t="36090" x="11442700" y="6465888"/>
          <p14:tracePt t="36100" x="11461750" y="6446838"/>
          <p14:tracePt t="36106" x="11488738" y="6446838"/>
          <p14:tracePt t="36116" x="11507788" y="6437313"/>
          <p14:tracePt t="36123" x="11515725" y="6437313"/>
          <p14:tracePt t="36137" x="11544300" y="6437313"/>
          <p14:tracePt t="36138" x="11561763" y="6437313"/>
          <p14:tracePt t="36150" x="11588750" y="6437313"/>
          <p14:tracePt t="36155" x="11607800" y="6429375"/>
          <p14:tracePt t="36163" x="11644313" y="6429375"/>
          <p14:tracePt t="36172" x="11653838" y="6429375"/>
          <p14:tracePt t="36180" x="11690350" y="6419850"/>
          <p14:tracePt t="36187" x="11698288" y="6419850"/>
          <p14:tracePt t="36195" x="11726863" y="6419850"/>
          <p14:tracePt t="36203" x="11744325" y="6410325"/>
          <p14:tracePt t="36211" x="11744325" y="6400800"/>
          <p14:tracePt t="36245" x="11753850" y="6392863"/>
          <p14:tracePt t="36268" x="11771313" y="6373813"/>
          <p14:tracePt t="36275" x="11771313" y="6364288"/>
          <p14:tracePt t="36283" x="11771313" y="6356350"/>
          <p14:tracePt t="36300" x="11771313" y="6346825"/>
          <p14:tracePt t="36307" x="11771313" y="6319838"/>
          <p14:tracePt t="36317" x="11771313" y="6310313"/>
          <p14:tracePt t="36323" x="11771313" y="6283325"/>
          <p14:tracePt t="36334" x="11771313" y="6273800"/>
          <p14:tracePt t="36339" x="11771313" y="6246813"/>
          <p14:tracePt t="36347" x="11763375" y="6227763"/>
          <p14:tracePt t="36355" x="11753850" y="6218238"/>
          <p14:tracePt t="36363" x="11734800" y="6200775"/>
          <p14:tracePt t="36379" x="11717338" y="6181725"/>
          <p14:tracePt t="36387" x="11698288" y="6164263"/>
          <p14:tracePt t="36403" x="11653838" y="6137275"/>
          <p14:tracePt t="36411" x="11644313" y="6127750"/>
          <p14:tracePt t="36420" x="11617325" y="6118225"/>
          <p14:tracePt t="36429" x="11598275" y="6118225"/>
          <p14:tracePt t="36436" x="11571288" y="6108700"/>
          <p14:tracePt t="36444" x="11552238" y="6108700"/>
          <p14:tracePt t="36452" x="11515725" y="6091238"/>
          <p14:tracePt t="36459" x="11507788" y="6091238"/>
          <p14:tracePt t="36468" x="11498263" y="6091238"/>
          <p14:tracePt t="36475" x="11471275" y="6091238"/>
          <p14:tracePt t="36484" x="11452225" y="6091238"/>
          <p14:tracePt t="36491" x="11425238" y="6081713"/>
          <p14:tracePt t="36501" x="11406188" y="6081713"/>
          <p14:tracePt t="36507" x="11398250" y="6081713"/>
          <p14:tracePt t="36517" x="11369675" y="6081713"/>
          <p14:tracePt t="36523" x="11360150" y="6081713"/>
          <p14:tracePt t="36533" x="11352213" y="6081713"/>
          <p14:tracePt t="36539" x="11323638" y="6072188"/>
          <p14:tracePt t="36549" x="11315700" y="6072188"/>
          <p14:tracePt t="36555" x="11296650" y="6072188"/>
          <p14:tracePt t="36563" x="11279188" y="6072188"/>
          <p14:tracePt t="36571" x="11233150" y="6064250"/>
          <p14:tracePt t="36579" x="11187113" y="6035675"/>
          <p14:tracePt t="36588" x="11133138" y="6035675"/>
          <p14:tracePt t="36595" x="11087100" y="6027738"/>
          <p14:tracePt t="36604" x="11050588" y="6027738"/>
          <p14:tracePt t="36611" x="11004550" y="6027738"/>
          <p14:tracePt t="36620" x="10968038" y="6018213"/>
          <p14:tracePt t="36627" x="10950575" y="6018213"/>
          <p14:tracePt t="36636" x="10904538" y="6018213"/>
          <p14:tracePt t="36643" x="10895013" y="6018213"/>
          <p14:tracePt t="36651" x="10858500" y="6018213"/>
          <p14:tracePt t="36659" x="10848975" y="6018213"/>
          <p14:tracePt t="36667" x="10831513" y="6018213"/>
          <p14:tracePt t="36675" x="10785475" y="6018213"/>
          <p14:tracePt t="36684" x="10758488" y="6018213"/>
          <p14:tracePt t="36691" x="10712450" y="6018213"/>
          <p14:tracePt t="36700" x="10675938" y="6018213"/>
          <p14:tracePt t="36707" x="10629900" y="6018213"/>
          <p14:tracePt t="36717" x="10621963" y="6018213"/>
          <p14:tracePt t="36723" x="10585450" y="6018213"/>
          <p14:tracePt t="36739" x="10575925" y="6018213"/>
          <p14:tracePt t="36749" x="10547350" y="6018213"/>
          <p14:tracePt t="36755" x="10539413" y="6018213"/>
          <p14:tracePt t="36763" x="10520363" y="6018213"/>
          <p14:tracePt t="36779" x="10474325" y="6027738"/>
          <p14:tracePt t="36788" x="10466388" y="6027738"/>
          <p14:tracePt t="36805" x="10429875" y="6035675"/>
          <p14:tracePt t="36820" x="10393363" y="6035675"/>
          <p14:tracePt t="36827" x="10374313" y="6045200"/>
          <p14:tracePt t="36837" x="10356850" y="6045200"/>
          <p14:tracePt t="36843" x="10337800" y="6045200"/>
          <p14:tracePt t="36850" x="10310813" y="6045200"/>
          <p14:tracePt t="36859" x="10291763" y="6054725"/>
          <p14:tracePt t="36869" x="10274300" y="6054725"/>
          <p14:tracePt t="36875" x="10255250" y="6054725"/>
          <p14:tracePt t="36883" x="10218738" y="6081713"/>
          <p14:tracePt t="36891" x="10201275" y="6081713"/>
          <p14:tracePt t="36900" x="10174288" y="6091238"/>
          <p14:tracePt t="36907" x="10145713" y="6091238"/>
          <p14:tracePt t="36917" x="10101263" y="6100763"/>
          <p14:tracePt t="36923" x="10072688" y="6100763"/>
          <p14:tracePt t="36936" x="10045700" y="6100763"/>
          <p14:tracePt t="36939" x="10018713" y="6100763"/>
          <p14:tracePt t="36949" x="9999663" y="6108700"/>
          <p14:tracePt t="36963" x="9982200" y="6108700"/>
          <p14:tracePt t="37067" x="9972675" y="6118225"/>
          <p14:tracePt t="37075" x="9972675" y="6127750"/>
          <p14:tracePt t="37083" x="9972675" y="6154738"/>
          <p14:tracePt t="37091" x="9991725" y="6181725"/>
          <p14:tracePt t="37102" x="10036175" y="6227763"/>
          <p14:tracePt t="37107" x="10091738" y="6291263"/>
          <p14:tracePt t="37119" x="10137775" y="6346825"/>
          <p14:tracePt t="37122" x="10210800" y="6410325"/>
          <p14:tracePt t="37132" x="10237788" y="6446838"/>
          <p14:tracePt t="37139" x="10291763" y="6510338"/>
          <p14:tracePt t="37147" x="10301288" y="6529388"/>
          <p14:tracePt t="37155" x="10301288" y="6538913"/>
          <p14:tracePt t="37163" x="10320338" y="6556375"/>
          <p14:tracePt t="37171" x="10320338" y="6565900"/>
          <p14:tracePt t="37179" x="10320338" y="6575425"/>
          <p14:tracePt t="37195" x="10310813" y="6602413"/>
          <p14:tracePt t="37203" x="10291763" y="6619875"/>
          <p14:tracePt t="37211" x="10283825" y="6619875"/>
          <p14:tracePt t="37220" x="10264775" y="6629400"/>
          <p14:tracePt t="37227" x="10237788" y="6638925"/>
          <p14:tracePt t="37243" x="10218738" y="6648450"/>
          <p14:tracePt t="37275" x="10201275" y="6648450"/>
          <p14:tracePt t="37291" x="10191750" y="6648450"/>
          <p14:tracePt t="37331" x="10182225" y="6656388"/>
          <p14:tracePt t="37395" x="10174288" y="6665913"/>
          <p14:tracePt t="37435" x="10164763" y="6675438"/>
          <p14:tracePt t="37643" x="10155238" y="6675438"/>
          <p14:tracePt t="37676" x="10145713" y="6675438"/>
          <p14:tracePt t="37691" x="10137775" y="6684963"/>
          <p14:tracePt t="37739" x="10128250" y="6692900"/>
          <p14:tracePt t="37828" x="10155238" y="6692900"/>
          <p14:tracePt t="37835" x="10218738" y="6665913"/>
          <p14:tracePt t="37843" x="10264775" y="6656388"/>
          <p14:tracePt t="37854" x="10301288" y="6648450"/>
          <p14:tracePt t="37859" x="10347325" y="6611938"/>
          <p14:tracePt t="37870" x="10364788" y="6611938"/>
          <p14:tracePt t="37874" x="10374313" y="6602413"/>
          <p14:tracePt t="37884" x="10393363" y="6592888"/>
          <p14:tracePt t="37903" x="10420350" y="6583363"/>
          <p14:tracePt t="37916" x="10429875" y="6575425"/>
          <p14:tracePt t="37923" x="10429875" y="6565900"/>
          <p14:tracePt t="37936" x="10437813" y="6565900"/>
          <p14:tracePt t="37939" x="10447338" y="6556375"/>
          <p14:tracePt t="37955" x="10456863" y="6546850"/>
          <p14:tracePt t="38102" x="10447338" y="6529388"/>
          <p14:tracePt t="38139" x="10437813" y="6510338"/>
          <p14:tracePt t="38155" x="10429875" y="6483350"/>
          <p14:tracePt t="38163" x="10420350" y="6473825"/>
          <p14:tracePt t="38171" x="10410825" y="6465888"/>
          <p14:tracePt t="38179" x="10401300" y="6456363"/>
          <p14:tracePt t="38187" x="10401300" y="6446838"/>
          <p14:tracePt t="38212" x="10393363" y="6429375"/>
          <p14:tracePt t="38243" x="10393363" y="6419850"/>
          <p14:tracePt t="38251" x="10364788" y="6392863"/>
          <p14:tracePt t="38269" x="10337800" y="6373813"/>
          <p14:tracePt t="38275" x="10310813" y="6346825"/>
          <p14:tracePt t="38284" x="10301288" y="6337300"/>
          <p14:tracePt t="38291" x="10291763" y="6327775"/>
          <p14:tracePt t="38300" x="10264775" y="6310313"/>
          <p14:tracePt t="38317" x="10264775" y="6300788"/>
          <p14:tracePt t="38334" x="10255250" y="6291263"/>
          <p14:tracePt t="38347" x="10247313" y="6291263"/>
          <p14:tracePt t="38355" x="10237788" y="6283325"/>
          <p14:tracePt t="38371" x="10228263" y="6273800"/>
          <p14:tracePt t="38379" x="10218738" y="6264275"/>
          <p14:tracePt t="38443" x="10210800" y="6254750"/>
          <p14:tracePt t="38461" x="10201275" y="6254750"/>
          <p14:tracePt t="38466" x="10191750" y="6254750"/>
          <p14:tracePt t="38474" x="10182225" y="6246813"/>
          <p14:tracePt t="38491" x="10164763" y="6246813"/>
          <p14:tracePt t="38507" x="10155238" y="6246813"/>
          <p14:tracePt t="38518" x="10145713" y="6246813"/>
          <p14:tracePt t="38549" x="10128250" y="6246813"/>
          <p14:tracePt t="38563" x="10118725" y="6246813"/>
          <p14:tracePt t="38579" x="10109200" y="6246813"/>
          <p14:tracePt t="38595" x="10101263" y="6246813"/>
          <p14:tracePt t="38611" x="10082213" y="6246813"/>
          <p14:tracePt t="38620" x="10064750" y="6254750"/>
          <p14:tracePt t="38637" x="10055225" y="6264275"/>
          <p14:tracePt t="38643" x="10055225" y="6273800"/>
          <p14:tracePt t="38653" x="10045700" y="6283325"/>
          <p14:tracePt t="38659" x="10028238" y="6291263"/>
          <p14:tracePt t="38670" x="10018713" y="6300788"/>
          <p14:tracePt t="38674" x="10009188" y="6310313"/>
          <p14:tracePt t="38684" x="9999663" y="6310313"/>
          <p14:tracePt t="38691" x="9991725" y="6319838"/>
          <p14:tracePt t="38700" x="9982200" y="6337300"/>
          <p14:tracePt t="38720" x="9982200" y="6346825"/>
          <p14:tracePt t="38723" x="9982200" y="6373813"/>
          <p14:tracePt t="38740" x="9982200" y="6392863"/>
          <p14:tracePt t="38755" x="9982200" y="6400800"/>
          <p14:tracePt t="38763" x="9982200" y="6419850"/>
          <p14:tracePt t="38779" x="9982200" y="6429375"/>
          <p14:tracePt t="38787" x="9982200" y="6446838"/>
          <p14:tracePt t="38804" x="9991725" y="6465888"/>
          <p14:tracePt t="38819" x="9999663" y="6473825"/>
          <p14:tracePt t="38827" x="10009188" y="6483350"/>
          <p14:tracePt t="38843" x="10018713" y="6483350"/>
          <p14:tracePt t="38859" x="10028238" y="6492875"/>
          <p14:tracePt t="38869" x="10036175" y="6492875"/>
          <p14:tracePt t="38875" x="10045700" y="6492875"/>
          <p14:tracePt t="38884" x="10055225" y="6510338"/>
          <p14:tracePt t="38903" x="10082213" y="6519863"/>
          <p14:tracePt t="38907" x="10118725" y="6519863"/>
          <p14:tracePt t="38917" x="10155238" y="6529388"/>
          <p14:tracePt t="38933" x="10164763" y="6538913"/>
          <p14:tracePt t="38939" x="10174288" y="6538913"/>
          <p14:tracePt t="38949" x="10191750" y="6538913"/>
          <p14:tracePt t="38963" x="10201275" y="6538913"/>
          <p14:tracePt t="38972" x="10218738" y="6556375"/>
          <p14:tracePt t="38996" x="10237788" y="6556375"/>
          <p14:tracePt t="39011" x="10247313" y="6556375"/>
          <p14:tracePt t="39027" x="10255250" y="6556375"/>
          <p14:tracePt t="39036" x="10274300" y="6556375"/>
          <p14:tracePt t="39043" x="10283825" y="6556375"/>
          <p14:tracePt t="39075" x="10291763" y="6556375"/>
          <p14:tracePt t="39091" x="10301288" y="6556375"/>
          <p14:tracePt t="39107" x="10301288" y="6546850"/>
          <p14:tracePt t="39148" x="10301288" y="6529388"/>
          <p14:tracePt t="39163" x="10301288" y="6519863"/>
          <p14:tracePt t="39179" x="10301288" y="6502400"/>
          <p14:tracePt t="39196" x="10291763" y="6492875"/>
          <p14:tracePt t="39236" x="10264775" y="6483350"/>
          <p14:tracePt t="39252" x="10264775" y="6473825"/>
          <p14:tracePt t="39268" x="10255250" y="6473825"/>
          <p14:tracePt t="39500" x="10247313" y="6473825"/>
          <p14:tracePt t="39515" x="10237788" y="6465888"/>
          <p14:tracePt t="39523" x="10210800" y="6465888"/>
          <p14:tracePt t="39533" x="10182225" y="6456363"/>
          <p14:tracePt t="39539" x="10155238" y="6456363"/>
          <p14:tracePt t="39547" x="10118725" y="6456363"/>
          <p14:tracePt t="39555" x="10082213" y="6456363"/>
          <p14:tracePt t="39563" x="10036175" y="6456363"/>
          <p14:tracePt t="39571" x="9991725" y="6456363"/>
          <p14:tracePt t="39579" x="9945688" y="6456363"/>
          <p14:tracePt t="39587" x="9909175" y="6456363"/>
          <p14:tracePt t="39595" x="9872663" y="6456363"/>
          <p14:tracePt t="39603" x="9836150" y="6456363"/>
          <p14:tracePt t="39611" x="9790113" y="6473825"/>
          <p14:tracePt t="39620" x="9744075" y="6483350"/>
          <p14:tracePt t="39627" x="9717088" y="6492875"/>
          <p14:tracePt t="39636" x="9671050" y="6492875"/>
          <p14:tracePt t="39643" x="9617075" y="6510338"/>
          <p14:tracePt t="39652" x="9588500" y="6510338"/>
          <p14:tracePt t="39659" x="9534525" y="6510338"/>
          <p14:tracePt t="39669" x="9507538" y="6529388"/>
          <p14:tracePt t="39675" x="9461500" y="6529388"/>
          <p14:tracePt t="39685" x="9424988" y="6538913"/>
          <p14:tracePt t="39691" x="9405938" y="6538913"/>
          <p14:tracePt t="39700" x="9361488" y="6538913"/>
          <p14:tracePt t="39707" x="9332913" y="6538913"/>
          <p14:tracePt t="39719" x="9305925" y="6546850"/>
          <p14:tracePt t="39723" x="9269413" y="6546850"/>
          <p14:tracePt t="39733" x="9251950" y="6556375"/>
          <p14:tracePt t="39739" x="9196388" y="6556375"/>
          <p14:tracePt t="39749" x="9159875" y="6565900"/>
          <p14:tracePt t="39755" x="9123363" y="6575425"/>
          <p14:tracePt t="39763" x="9096375" y="6575425"/>
          <p14:tracePt t="39771" x="9069388" y="6592888"/>
          <p14:tracePt t="39779" x="9040813" y="6602413"/>
          <p14:tracePt t="39787" x="9004300" y="6611938"/>
          <p14:tracePt t="39795" x="8986838" y="6611938"/>
          <p14:tracePt t="39803" x="8950325" y="6629400"/>
          <p14:tracePt t="39811" x="8931275" y="6629400"/>
          <p14:tracePt t="39819" x="8894763" y="6638925"/>
          <p14:tracePt t="39827" x="8867775" y="6638925"/>
          <p14:tracePt t="39838" x="8848725" y="6648450"/>
          <p14:tracePt t="39842" x="8812213" y="6656388"/>
          <p14:tracePt t="39852" x="8767763" y="6656388"/>
          <p14:tracePt t="39859" x="8731250" y="6656388"/>
          <p14:tracePt t="39868" x="8675688" y="6656388"/>
          <p14:tracePt t="39875" x="8629650" y="6656388"/>
          <p14:tracePt t="39886" x="8575675" y="6656388"/>
          <p14:tracePt t="39890" x="8539163" y="6656388"/>
          <p14:tracePt t="39901" x="8483600" y="6656388"/>
          <p14:tracePt t="39906" x="8456613" y="6656388"/>
          <p14:tracePt t="39919" x="8429625" y="6665913"/>
          <p14:tracePt t="39923" x="8410575" y="6675438"/>
          <p14:tracePt t="39940" x="8402638" y="6675438"/>
          <p14:tracePt t="39949" x="8393113" y="6675438"/>
          <p14:tracePt t="39963" x="8374063" y="6684963"/>
          <p14:tracePt t="39979" x="8366125" y="6684963"/>
          <p14:tracePt t="39987" x="8356600" y="6684963"/>
          <p14:tracePt t="39995" x="8347075" y="6692900"/>
          <p14:tracePt t="40003" x="8337550" y="6692900"/>
          <p14:tracePt t="40011" x="8329613" y="6692900"/>
          <p14:tracePt t="40018" x="8310563" y="6702425"/>
          <p14:tracePt t="40028" x="8293100" y="6702425"/>
          <p14:tracePt t="40036" x="8283575" y="6702425"/>
          <p14:tracePt t="40042" x="8274050" y="6702425"/>
          <p14:tracePt t="40058" x="8264525" y="6702425"/>
          <p14:tracePt t="40075" x="8256588" y="6702425"/>
          <p14:tracePt t="40102" x="8247063" y="6702425"/>
          <p14:tracePt t="40107" x="8237538" y="6702425"/>
          <p14:tracePt t="40117" x="8228013" y="6702425"/>
          <p14:tracePt t="40123" x="8201025" y="6702425"/>
          <p14:tracePt t="40135" x="8183563" y="6702425"/>
          <p14:tracePt t="40149" x="8164513" y="6702425"/>
          <p14:tracePt t="40243" x="8191500" y="6702425"/>
          <p14:tracePt t="40251" x="8237538" y="6702425"/>
          <p14:tracePt t="40259" x="8247063" y="6702425"/>
          <p14:tracePt t="40268" x="8293100" y="6702425"/>
          <p14:tracePt t="40275" x="8337550" y="6702425"/>
          <p14:tracePt t="40284" x="8366125" y="6702425"/>
          <p14:tracePt t="40291" x="8410575" y="6684963"/>
          <p14:tracePt t="40301" x="8447088" y="6684963"/>
          <p14:tracePt t="40307" x="8502650" y="6684963"/>
          <p14:tracePt t="40317" x="8539163" y="6684963"/>
          <p14:tracePt t="40323" x="8575675" y="6684963"/>
          <p14:tracePt t="40333" x="8612188" y="6684963"/>
          <p14:tracePt t="40339" x="8658225" y="6684963"/>
          <p14:tracePt t="40348" x="8694738" y="6684963"/>
          <p14:tracePt t="40355" x="8739188" y="6684963"/>
          <p14:tracePt t="40363" x="8775700" y="6675438"/>
          <p14:tracePt t="40370" x="8840788" y="6656388"/>
          <p14:tracePt t="40379" x="8894763" y="6656388"/>
          <p14:tracePt t="40387" x="8950325" y="6648450"/>
          <p14:tracePt t="40395" x="8986838" y="6648450"/>
          <p14:tracePt t="40403" x="9023350" y="6629400"/>
          <p14:tracePt t="40411" x="9059863" y="6629400"/>
          <p14:tracePt t="40419" x="9096375" y="6629400"/>
          <p14:tracePt t="40428" x="9123363" y="6611938"/>
          <p14:tracePt t="40436" x="9159875" y="6611938"/>
          <p14:tracePt t="40443" x="9186863" y="6602413"/>
          <p14:tracePt t="40452" x="9205913" y="6602413"/>
          <p14:tracePt t="40459" x="9242425" y="6592888"/>
          <p14:tracePt t="40467" x="9278938" y="6592888"/>
          <p14:tracePt t="40475" x="9296400" y="6592888"/>
          <p14:tracePt t="40484" x="9324975" y="6592888"/>
          <p14:tracePt t="40491" x="9351963" y="6583363"/>
          <p14:tracePt t="40500" x="9369425" y="6575425"/>
          <p14:tracePt t="40507" x="9388475" y="6575425"/>
          <p14:tracePt t="40517" x="9415463" y="6575425"/>
          <p14:tracePt t="40523" x="9434513" y="6565900"/>
          <p14:tracePt t="40534" x="9461500" y="6565900"/>
          <p14:tracePt t="40540" x="9478963" y="6565900"/>
          <p14:tracePt t="40546" x="9515475" y="6565900"/>
          <p14:tracePt t="40555" x="9544050" y="6556375"/>
          <p14:tracePt t="40562" x="9571038" y="6556375"/>
          <p14:tracePt t="40571" x="9588500" y="6556375"/>
          <p14:tracePt t="40579" x="9617075" y="6546850"/>
          <p14:tracePt t="40587" x="9634538" y="6546850"/>
          <p14:tracePt t="40595" x="9661525" y="6546850"/>
          <p14:tracePt t="40603" x="9680575" y="6546850"/>
          <p14:tracePt t="40611" x="9726613" y="6538913"/>
          <p14:tracePt t="40619" x="9734550" y="6529388"/>
          <p14:tracePt t="40627" x="9763125" y="6529388"/>
          <p14:tracePt t="40636" x="9780588" y="6529388"/>
          <p14:tracePt t="40643" x="9809163" y="6519863"/>
          <p14:tracePt t="40651" x="9826625" y="6519863"/>
          <p14:tracePt t="40659" x="9853613" y="6510338"/>
          <p14:tracePt t="40669" x="9872663" y="6510338"/>
          <p14:tracePt t="40675" x="9899650" y="6510338"/>
          <p14:tracePt t="40684" x="9918700" y="6502400"/>
          <p14:tracePt t="40691" x="9963150" y="6483350"/>
          <p14:tracePt t="40701" x="9972675" y="6483350"/>
          <p14:tracePt t="40707" x="9999663" y="6473825"/>
          <p14:tracePt t="40717" x="10009188" y="6473825"/>
          <p14:tracePt t="40723" x="10028238" y="6473825"/>
          <p14:tracePt t="40733" x="10036175" y="6465888"/>
          <p14:tracePt t="40739" x="10055225" y="6465888"/>
          <p14:tracePt t="40749" x="10072688" y="6465888"/>
          <p14:tracePt t="40755" x="10091738" y="6456363"/>
          <p14:tracePt t="40763" x="10101263" y="6456363"/>
          <p14:tracePt t="40771" x="10118725" y="6456363"/>
          <p14:tracePt t="40779" x="10137775" y="6456363"/>
          <p14:tracePt t="40795" x="10155238" y="6456363"/>
          <p14:tracePt t="40805" x="10164763" y="6456363"/>
          <p14:tracePt t="40811" x="10182225" y="6437313"/>
          <p14:tracePt t="40827" x="10210800" y="6437313"/>
          <p14:tracePt t="40838" x="10218738" y="6437313"/>
          <p14:tracePt t="40842" x="10228263" y="6437313"/>
          <p14:tracePt t="40852" x="10255250" y="6437313"/>
          <p14:tracePt t="40859" x="10283825" y="6437313"/>
          <p14:tracePt t="40870" x="10301288" y="6437313"/>
          <p14:tracePt t="40875" x="10320338" y="6437313"/>
          <p14:tracePt t="40884" x="10337800" y="6437313"/>
          <p14:tracePt t="40901" x="10364788" y="6437313"/>
          <p14:tracePt t="40907" x="10383838" y="6437313"/>
          <p14:tracePt t="40923" x="10393363" y="6429375"/>
          <p14:tracePt t="40934" x="10401300" y="6429375"/>
          <p14:tracePt t="40939" x="10410825" y="6419850"/>
          <p14:tracePt t="40955" x="10420350" y="6419850"/>
          <p14:tracePt t="40963" x="10429875" y="6410325"/>
          <p14:tracePt t="40979" x="10437813" y="6410325"/>
          <p14:tracePt t="40987" x="10437813" y="6400800"/>
          <p14:tracePt t="40995" x="10447338" y="6400800"/>
          <p14:tracePt t="41011" x="10456863" y="6392863"/>
          <p14:tracePt t="41027" x="10466388" y="6392863"/>
          <p14:tracePt t="41043" x="10474325" y="6392863"/>
          <p14:tracePt t="41061" x="10483850" y="6392863"/>
          <p14:tracePt t="41068" x="10510838" y="6392863"/>
          <p14:tracePt t="41075" x="10529888" y="6392863"/>
          <p14:tracePt t="41084" x="10539413" y="6392863"/>
          <p14:tracePt t="41091" x="10556875" y="6392863"/>
          <p14:tracePt t="41100" x="10566400" y="6392863"/>
          <p14:tracePt t="41107" x="10593388" y="6392863"/>
          <p14:tracePt t="41120" x="10612438" y="6400800"/>
          <p14:tracePt t="41133" x="10629900" y="6400800"/>
          <p14:tracePt t="41148" x="10639425" y="6400800"/>
          <p14:tracePt t="41171" x="10648950" y="6400800"/>
          <p14:tracePt t="41195" x="10658475" y="6410325"/>
          <p14:tracePt t="41331" x="10639425" y="6410325"/>
          <p14:tracePt t="41339" x="10566400" y="6410325"/>
          <p14:tracePt t="41348" x="10437813" y="6410325"/>
          <p14:tracePt t="41355" x="10310813" y="6410325"/>
          <p14:tracePt t="41363" x="10145713" y="6410325"/>
          <p14:tracePt t="41371" x="9999663" y="6410325"/>
          <p14:tracePt t="41379" x="9853613" y="6419850"/>
          <p14:tracePt t="41387" x="9707563" y="6446838"/>
          <p14:tracePt t="41395" x="9580563" y="6465888"/>
          <p14:tracePt t="41403" x="9451975" y="6483350"/>
          <p14:tracePt t="41412" x="9351963" y="6510338"/>
          <p14:tracePt t="41419" x="9278938" y="6529388"/>
          <p14:tracePt t="41427" x="9215438" y="6556375"/>
          <p14:tracePt t="41436" x="9113838" y="6583363"/>
          <p14:tracePt t="41443" x="9050338" y="6611938"/>
          <p14:tracePt t="41452" x="8977313" y="6648450"/>
          <p14:tracePt t="41459" x="8959850" y="6656388"/>
          <p14:tracePt t="41467" x="8885238" y="6692900"/>
          <p14:tracePt t="41475" x="8812213" y="6738938"/>
          <p14:tracePt t="41485" x="8785225" y="6748463"/>
          <p14:tracePt t="41491" x="8739188" y="6775450"/>
          <p14:tracePt t="41502" x="8721725" y="6802438"/>
          <p14:tracePt t="41507" x="8694738" y="6831013"/>
          <p14:tracePt t="41517" x="8658225" y="6848475"/>
          <p14:tracePt t="43067" x="10155238" y="6821488"/>
          <p14:tracePt t="43084" x="10155238" y="6811963"/>
          <p14:tracePt t="43104" x="10145713" y="6784975"/>
          <p14:tracePt t="43106" x="10145713" y="6775450"/>
          <p14:tracePt t="43117" x="10145713" y="6765925"/>
          <p14:tracePt t="43123" x="10145713" y="6757988"/>
          <p14:tracePt t="43133" x="10145713" y="6738938"/>
          <p14:tracePt t="43140" x="10145713" y="6729413"/>
          <p14:tracePt t="43148" x="10128250" y="6711950"/>
          <p14:tracePt t="43155" x="10128250" y="6702425"/>
          <p14:tracePt t="43171" x="10128250" y="6692900"/>
          <p14:tracePt t="43188" x="10128250" y="6684963"/>
          <p14:tracePt t="43203" x="10128250" y="6675438"/>
          <p14:tracePt t="43235" x="10128250" y="6665913"/>
          <p14:tracePt t="43244" x="10128250" y="6656388"/>
          <p14:tracePt t="43252" x="10128250" y="6648450"/>
          <p14:tracePt t="43260" x="10128250" y="6638925"/>
          <p14:tracePt t="43267" x="10128250" y="6619875"/>
          <p14:tracePt t="43275" x="10128250" y="6611938"/>
          <p14:tracePt t="43300" x="10137775" y="6592888"/>
          <p14:tracePt t="43316" x="10137775" y="6583363"/>
          <p14:tracePt t="43323" x="10137775" y="6575425"/>
          <p14:tracePt t="43339" x="10145713" y="6556375"/>
          <p14:tracePt t="43379" x="10145713" y="6538913"/>
          <p14:tracePt t="43395" x="10145713" y="6529388"/>
          <p14:tracePt t="43451" x="10155238" y="6529388"/>
          <p14:tracePt t="43469" x="10164763" y="6529388"/>
          <p14:tracePt t="43571" x="10174288" y="6529388"/>
          <p14:tracePt t="43603" x="10191750" y="6529388"/>
          <p14:tracePt t="43715" x="10201275" y="6529388"/>
          <p14:tracePt t="43763" x="10210800" y="6529388"/>
          <p14:tracePt t="43795" x="10210800" y="6519863"/>
          <p14:tracePt t="43910" x="10218738" y="6510338"/>
          <p14:tracePt t="43923" x="10218738" y="6502400"/>
          <p14:tracePt t="43933" x="10218738" y="6483350"/>
          <p14:tracePt t="43939" x="10218738" y="6473825"/>
          <p14:tracePt t="43949" x="10218738" y="6465888"/>
          <p14:tracePt t="43963" x="10218738" y="6446838"/>
          <p14:tracePt t="43971" x="10218738" y="6437313"/>
          <p14:tracePt t="43995" x="10218738" y="6419850"/>
          <p14:tracePt t="44035" x="10228263" y="6410325"/>
          <p14:tracePt t="44051" x="10237788" y="6400800"/>
          <p14:tracePt t="44100" x="10247313" y="6400800"/>
          <p14:tracePt t="44123" x="10255250" y="6392863"/>
          <p14:tracePt t="44164" x="10255250" y="6383338"/>
          <p14:tracePt t="44196" x="10255250" y="6373813"/>
          <p14:tracePt t="44222" x="10255250" y="6364288"/>
          <p14:tracePt t="44243" x="10255250" y="6356350"/>
          <p14:tracePt t="44268" x="10255250" y="6337300"/>
          <p14:tracePt t="44342" x="10255250" y="6327775"/>
          <p14:tracePt t="44347" x="10255250" y="6319838"/>
          <p14:tracePt t="44380" x="10247313" y="6319838"/>
          <p14:tracePt t="44387" x="10237788" y="6319838"/>
          <p14:tracePt t="44412" x="10218738" y="6310313"/>
          <p14:tracePt t="44420" x="10218738" y="6300788"/>
          <p14:tracePt t="44427" x="10210800" y="6291263"/>
          <p14:tracePt t="44436" x="10201275" y="6291263"/>
          <p14:tracePt t="44443" x="10191750" y="6283325"/>
          <p14:tracePt t="44453" x="10182225" y="6273800"/>
          <p14:tracePt t="44459" x="10174288" y="6273800"/>
          <p14:tracePt t="44483" x="10164763" y="6264275"/>
          <p14:tracePt t="44539" x="10155238" y="6264275"/>
          <p14:tracePt t="44563" x="10145713" y="6264275"/>
          <p14:tracePt t="44572" x="10137775" y="6264275"/>
          <p14:tracePt t="44579" x="10128250" y="6264275"/>
          <p14:tracePt t="44587" x="10118725" y="6264275"/>
          <p14:tracePt t="44595" x="10109200" y="6264275"/>
          <p14:tracePt t="44603" x="10091738" y="6264275"/>
          <p14:tracePt t="44620" x="10082213" y="6264275"/>
          <p14:tracePt t="44643" x="10072688" y="6264275"/>
          <p14:tracePt t="44659" x="10055225" y="6264275"/>
          <p14:tracePt t="44685" x="10045700" y="6264275"/>
          <p14:tracePt t="44716" x="10036175" y="6264275"/>
          <p14:tracePt t="44739" x="10028238" y="6273800"/>
          <p14:tracePt t="44764" x="10028238" y="6283325"/>
          <p14:tracePt t="44779" x="10018713" y="6291263"/>
          <p14:tracePt t="44795" x="10018713" y="6319838"/>
          <p14:tracePt t="44811" x="10018713" y="6327775"/>
          <p14:tracePt t="44827" x="10018713" y="6337300"/>
          <p14:tracePt t="44836" x="10018713" y="6356350"/>
          <p14:tracePt t="44843" x="10018713" y="6364288"/>
          <p14:tracePt t="44853" x="10018713" y="6383338"/>
          <p14:tracePt t="44859" x="10018713" y="6400800"/>
          <p14:tracePt t="44870" x="10018713" y="6410325"/>
          <p14:tracePt t="44884" x="10018713" y="6419850"/>
          <p14:tracePt t="44901" x="10018713" y="6456363"/>
          <p14:tracePt t="44907" x="10028238" y="6465888"/>
          <p14:tracePt t="44917" x="10036175" y="6483350"/>
          <p14:tracePt t="44922" x="10045700" y="6492875"/>
          <p14:tracePt t="44939" x="10055225" y="6502400"/>
          <p14:tracePt t="44963" x="10064750" y="6538913"/>
          <p14:tracePt t="44987" x="10072688" y="6538913"/>
          <p14:tracePt t="44995" x="10082213" y="6546850"/>
          <p14:tracePt t="45044" x="10091738" y="6546850"/>
          <p14:tracePt t="45051" x="10101263" y="6546850"/>
          <p14:tracePt t="45059" x="10109200" y="6546850"/>
          <p14:tracePt t="45068" x="10118725" y="6546850"/>
          <p14:tracePt t="45075" x="10128250" y="6546850"/>
          <p14:tracePt t="45100" x="10145713" y="6546850"/>
          <p14:tracePt t="45107" x="10155238" y="6546850"/>
          <p14:tracePt t="45117" x="10164763" y="6538913"/>
          <p14:tracePt t="45123" x="10164763" y="6529388"/>
          <p14:tracePt t="45148" x="10174288" y="6519863"/>
          <p14:tracePt t="45155" x="10174288" y="6510338"/>
          <p14:tracePt t="45171" x="10174288" y="6502400"/>
          <p14:tracePt t="45221" x="10174288" y="6492875"/>
          <p14:tracePt t="45227" x="10174288" y="6473825"/>
          <p14:tracePt t="45236" x="10174288" y="6465888"/>
          <p14:tracePt t="45253" x="10174288" y="6456363"/>
          <p14:tracePt t="45269" x="10174288" y="6446838"/>
          <p14:tracePt t="45283" x="10174288" y="6437313"/>
          <p14:tracePt t="45291" x="10174288" y="6429375"/>
          <p14:tracePt t="45307" x="10182225" y="6419850"/>
          <p14:tracePt t="45323" x="10182225" y="6410325"/>
          <p14:tracePt t="45339" x="10182225" y="6392863"/>
          <p14:tracePt t="45347" x="10182225" y="6383338"/>
          <p14:tracePt t="45371" x="10182225" y="6373813"/>
          <p14:tracePt t="45438" x="10182225" y="6356350"/>
          <p14:tracePt t="45451" x="10182225" y="6346825"/>
          <p14:tracePt t="45475" x="10182225" y="6337300"/>
          <p14:tracePt t="45523" x="10182225" y="6327775"/>
          <p14:tracePt t="45539" x="10182225" y="6319838"/>
          <p14:tracePt t="45555" x="10182225" y="6300788"/>
          <p14:tracePt t="45571" x="10174288" y="6300788"/>
          <p14:tracePt t="45579" x="10174288" y="6291263"/>
          <p14:tracePt t="45803" x="10164763" y="6291263"/>
          <p14:tracePt t="45811" x="10155238" y="6291263"/>
          <p14:tracePt t="45827" x="10145713" y="6310313"/>
          <p14:tracePt t="45843" x="10145713" y="6346825"/>
          <p14:tracePt t="45859" x="10145713" y="6373813"/>
          <p14:tracePt t="45869" x="10145713" y="6383338"/>
          <p14:tracePt t="45874" x="10145713" y="6392863"/>
          <p14:tracePt t="45884" x="10145713" y="6400800"/>
          <p14:tracePt t="45891" x="10145713" y="6419850"/>
          <p14:tracePt t="45903" x="10145713" y="6429375"/>
          <p14:tracePt t="45918" x="10145713" y="6437313"/>
          <p14:tracePt t="45923" x="10145713" y="6456363"/>
          <p14:tracePt t="45933" x="10145713" y="6465888"/>
          <p14:tracePt t="45949" x="10145713" y="6473825"/>
          <p14:tracePt t="45955" x="10145713" y="6483350"/>
          <p14:tracePt t="45971" x="10164763" y="6502400"/>
          <p14:tracePt t="46003" x="10164763" y="6510338"/>
          <p14:tracePt t="46021" x="10164763" y="6519863"/>
          <p14:tracePt t="46044" x="10164763" y="6538913"/>
          <p14:tracePt t="46052" x="10174288" y="6546850"/>
          <p14:tracePt t="46172" x="10174288" y="6538913"/>
          <p14:tracePt t="46179" x="10174288" y="6510338"/>
          <p14:tracePt t="46187" x="10174288" y="6502400"/>
          <p14:tracePt t="46203" x="10174288" y="6492875"/>
          <p14:tracePt t="46220" x="10174288" y="6483350"/>
          <p14:tracePt t="46227" x="10174288" y="6473825"/>
          <p14:tracePt t="46236" x="10164763" y="6465888"/>
          <p14:tracePt t="46259" x="10164763" y="6456363"/>
          <p14:tracePt t="46267" x="10155238" y="6429375"/>
          <p14:tracePt t="46291" x="10155238" y="6419850"/>
          <p14:tracePt t="46307" x="10155238" y="6410325"/>
          <p14:tracePt t="46333" x="10145713" y="6410325"/>
          <p14:tracePt t="46339" x="10145713" y="6400800"/>
          <p14:tracePt t="46387" x="10145713" y="6392863"/>
          <p14:tracePt t="46822" x="10145713" y="6419850"/>
          <p14:tracePt t="46827" x="10145713" y="6473825"/>
          <p14:tracePt t="46836" x="10145713" y="6529388"/>
          <p14:tracePt t="46843" x="10174288" y="6592888"/>
          <p14:tracePt t="46853" x="10182225" y="6656388"/>
          <p14:tracePt t="46858" x="10201275" y="6711950"/>
          <p14:tracePt t="46866" x="10255250" y="6794500"/>
          <p14:tracePt t="47140" x="11442700" y="6821488"/>
          <p14:tracePt t="47155" x="11471275" y="6794500"/>
          <p14:tracePt t="47163" x="11479213" y="6775450"/>
          <p14:tracePt t="47172" x="11488738" y="6765925"/>
          <p14:tracePt t="47182" x="11507788" y="6757988"/>
          <p14:tracePt t="47189" x="11515725" y="6738938"/>
          <p14:tracePt t="47196" x="11525250" y="6738938"/>
          <p14:tracePt t="47211" x="11534775" y="6729413"/>
          <p14:tracePt t="47221" x="11544300" y="6721475"/>
          <p14:tracePt t="47236" x="11552238" y="6721475"/>
          <p14:tracePt t="47252" x="11561763" y="6711950"/>
          <p14:tracePt t="47275" x="11561763" y="6702425"/>
          <p14:tracePt t="47284" x="11561763" y="6692900"/>
          <p14:tracePt t="47316" x="11561763" y="6684963"/>
          <p14:tracePt t="47332" x="11552238" y="6665913"/>
          <p14:tracePt t="47339" x="11544300" y="6665913"/>
          <p14:tracePt t="47363" x="11534775" y="6656388"/>
          <p14:tracePt t="47379" x="11525250" y="6648450"/>
          <p14:tracePt t="47413" x="11515725" y="6638925"/>
          <p14:tracePt t="47435" x="11515725" y="6629400"/>
          <p14:tracePt t="47444" x="11515725" y="6619875"/>
          <p14:tracePt t="47459" x="11515725" y="6611938"/>
          <p14:tracePt t="47467" x="11507788" y="6592888"/>
          <p14:tracePt t="47483" x="11498263" y="6583363"/>
          <p14:tracePt t="47491" x="11498263" y="6575425"/>
          <p14:tracePt t="47500" x="11498263" y="6565900"/>
          <p14:tracePt t="47507" x="11488738" y="6546850"/>
          <p14:tracePt t="47517" x="11488738" y="6529388"/>
          <p14:tracePt t="47523" x="11488738" y="6519863"/>
          <p14:tracePt t="47533" x="11479213" y="6519863"/>
          <p14:tracePt t="47539" x="11471275" y="6510338"/>
          <p14:tracePt t="47555" x="11471275" y="6502400"/>
          <p14:tracePt t="47571" x="11461750" y="6483350"/>
          <p14:tracePt t="47918" x="11461750" y="6473825"/>
          <p14:tracePt t="47932" x="11471275" y="6465888"/>
          <p14:tracePt t="47939" x="11479213" y="6446838"/>
          <p14:tracePt t="47963" x="11488738" y="6419850"/>
          <p14:tracePt t="47972" x="11507788" y="6392863"/>
          <p14:tracePt t="47987" x="11507788" y="6383338"/>
          <p14:tracePt t="47995" x="11515725" y="6364288"/>
          <p14:tracePt t="48019" x="11525250" y="6337300"/>
          <p14:tracePt t="48027" x="11525250" y="6327775"/>
          <p14:tracePt t="48036" x="11525250" y="6319838"/>
          <p14:tracePt t="48043" x="11534775" y="6310313"/>
          <p14:tracePt t="48068" x="11534775" y="6291263"/>
          <p14:tracePt t="48083" x="11534775" y="6283325"/>
          <p14:tracePt t="48107" x="11534775" y="6273800"/>
          <p14:tracePt t="48119" x="11534775" y="6264275"/>
          <p14:tracePt t="48123" x="11534775" y="6254750"/>
          <p14:tracePt t="48139" x="11534775" y="6246813"/>
          <p14:tracePt t="48149" x="11534775" y="6237288"/>
          <p14:tracePt t="48155" x="11534775" y="6227763"/>
          <p14:tracePt t="48163" x="11534775" y="6191250"/>
          <p14:tracePt t="48171" x="11525250" y="6191250"/>
          <p14:tracePt t="48179" x="11507788" y="6181725"/>
          <p14:tracePt t="48187" x="11479213" y="6173788"/>
          <p14:tracePt t="48195" x="11452225" y="6154738"/>
          <p14:tracePt t="48211" x="11425238" y="6145213"/>
          <p14:tracePt t="48251" x="11415713" y="6145213"/>
          <p14:tracePt t="48268" x="11406188" y="6145213"/>
          <p14:tracePt t="48275" x="11388725" y="6145213"/>
          <p14:tracePt t="48293" x="11369675" y="6137275"/>
          <p14:tracePt t="48309" x="11352213" y="6137275"/>
          <p14:tracePt t="48316" x="11333163" y="6137275"/>
          <p14:tracePt t="48323" x="11323638" y="6137275"/>
          <p14:tracePt t="48333" x="11315700" y="6137275"/>
          <p14:tracePt t="48348" x="11306175" y="6137275"/>
          <p14:tracePt t="48363" x="11296650" y="6137275"/>
          <p14:tracePt t="48419" x="11279188" y="6145213"/>
          <p14:tracePt t="48435" x="11269663" y="6154738"/>
          <p14:tracePt t="48443" x="11250613" y="6164263"/>
          <p14:tracePt t="48460" x="11250613" y="6181725"/>
          <p14:tracePt t="48466" x="11242675" y="6191250"/>
          <p14:tracePt t="48483" x="11242675" y="6218238"/>
          <p14:tracePt t="48491" x="11242675" y="6227763"/>
          <p14:tracePt t="48501" x="11233150" y="6246813"/>
          <p14:tracePt t="48516" x="11223625" y="6273800"/>
          <p14:tracePt t="48523" x="11223625" y="6283325"/>
          <p14:tracePt t="48533" x="11206163" y="6300788"/>
          <p14:tracePt t="48539" x="11206163" y="6310313"/>
          <p14:tracePt t="48549" x="11196638" y="6327775"/>
          <p14:tracePt t="48563" x="11187113" y="6356350"/>
          <p14:tracePt t="48579" x="11187113" y="6373813"/>
          <p14:tracePt t="48587" x="11177588" y="6392863"/>
          <p14:tracePt t="48595" x="11177588" y="6400800"/>
          <p14:tracePt t="48604" x="11177588" y="6419850"/>
          <p14:tracePt t="48611" x="11177588" y="6437313"/>
          <p14:tracePt t="48620" x="11177588" y="6456363"/>
          <p14:tracePt t="48627" x="11177588" y="6465888"/>
          <p14:tracePt t="48636" x="11177588" y="6483350"/>
          <p14:tracePt t="48659" x="11177588" y="6492875"/>
          <p14:tracePt t="48668" x="11177588" y="6502400"/>
          <p14:tracePt t="48675" x="11177588" y="6519863"/>
          <p14:tracePt t="48683" x="11177588" y="6529388"/>
          <p14:tracePt t="48708" x="11177588" y="6538913"/>
          <p14:tracePt t="48756" x="11187113" y="6546850"/>
          <p14:tracePt t="48763" x="11196638" y="6546850"/>
          <p14:tracePt t="48771" x="11206163" y="6546850"/>
          <p14:tracePt t="48779" x="11214100" y="6546850"/>
          <p14:tracePt t="48788" x="11242675" y="6546850"/>
          <p14:tracePt t="48803" x="11269663" y="6546850"/>
          <p14:tracePt t="48811" x="11287125" y="6546850"/>
          <p14:tracePt t="48820" x="11315700" y="6546850"/>
          <p14:tracePt t="48827" x="11333163" y="6546850"/>
          <p14:tracePt t="48836" x="11342688" y="6546850"/>
          <p14:tracePt t="48843" x="11369675" y="6546850"/>
          <p14:tracePt t="48859" x="11388725" y="6546850"/>
          <p14:tracePt t="48875" x="11415713" y="6546850"/>
          <p14:tracePt t="48886" x="11434763" y="6546850"/>
          <p14:tracePt t="48901" x="11452225" y="6546850"/>
          <p14:tracePt t="48907" x="11461750" y="6546850"/>
          <p14:tracePt t="48919" x="11488738" y="6529388"/>
          <p14:tracePt t="48933" x="11498263" y="6529388"/>
          <p14:tracePt t="48939" x="11507788" y="6529388"/>
          <p14:tracePt t="48955" x="11525250" y="6519863"/>
          <p14:tracePt t="48986" x="11552238" y="6510338"/>
          <p14:tracePt t="49003" x="11561763" y="6502400"/>
          <p14:tracePt t="49020" x="11571288" y="6502400"/>
          <p14:tracePt t="49036" x="11571288" y="6492875"/>
          <p14:tracePt t="49043" x="11588750" y="6473825"/>
          <p14:tracePt t="49059" x="11588750" y="6446838"/>
          <p14:tracePt t="49070" x="11588750" y="6429375"/>
          <p14:tracePt t="49075" x="11588750" y="6392863"/>
          <p14:tracePt t="49091" x="11588750" y="6364288"/>
          <p14:tracePt t="49100" x="11588750" y="6356350"/>
          <p14:tracePt t="49107" x="11588750" y="6346825"/>
          <p14:tracePt t="49118" x="11588750" y="6337300"/>
          <p14:tracePt t="49134" x="11588750" y="6319838"/>
          <p14:tracePt t="49151" x="11588750" y="6310313"/>
          <p14:tracePt t="49154" x="11588750" y="6300788"/>
          <p14:tracePt t="49163" x="11580813" y="6291263"/>
          <p14:tracePt t="49171" x="11561763" y="6283325"/>
          <p14:tracePt t="49179" x="11544300" y="6264275"/>
          <p14:tracePt t="49195" x="11525250" y="6254750"/>
          <p14:tracePt t="49203" x="11515725" y="6254750"/>
          <p14:tracePt t="49211" x="11507788" y="6254750"/>
          <p14:tracePt t="49227" x="11498263" y="6254750"/>
          <p14:tracePt t="49243" x="11479213" y="6254750"/>
          <p14:tracePt t="49259" x="11471275" y="6254750"/>
          <p14:tracePt t="49670" x="11415713" y="6254750"/>
          <p14:tracePt t="49675" x="11406188" y="6264275"/>
          <p14:tracePt t="49684" x="11360150" y="6273800"/>
          <p14:tracePt t="49691" x="11333163" y="6291263"/>
          <p14:tracePt t="49700" x="11269663" y="6383338"/>
          <p14:tracePt t="49707" x="11196638" y="6465888"/>
          <p14:tracePt t="49717" x="11160125" y="6529388"/>
          <p14:tracePt t="49723" x="11087100" y="6592888"/>
          <p14:tracePt t="49732" x="11031538" y="6692900"/>
          <p14:tracePt t="49739" x="10977563" y="6811963"/>
          <p14:tracePt t="50715" x="7935913" y="6638925"/>
          <p14:tracePt t="50724" x="8183563" y="6519863"/>
          <p14:tracePt t="50733" x="8529638" y="6392863"/>
          <p14:tracePt t="50739" x="8904288" y="6283325"/>
          <p14:tracePt t="50747" x="9251950" y="6154738"/>
          <p14:tracePt t="50755" x="9644063" y="5972175"/>
          <p14:tracePt t="50763" x="10045700" y="5853113"/>
          <p14:tracePt t="50772" x="10383838" y="5753100"/>
          <p14:tracePt t="50779" x="10758488" y="5643563"/>
          <p14:tracePt t="50788" x="11096625" y="5534025"/>
          <p14:tracePt t="50795" x="11323638" y="5461000"/>
          <p14:tracePt t="50805" x="11544300" y="5414963"/>
          <p14:tracePt t="50811" x="11698288" y="5368925"/>
          <p14:tracePt t="50821" x="11826875" y="5305425"/>
          <p14:tracePt t="50827" x="11945938" y="5268913"/>
          <p14:tracePt t="50839" x="11990388" y="5232400"/>
          <p14:tracePt t="50843" x="12072938" y="5205413"/>
          <p14:tracePt t="50853" x="12136438" y="516890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19109" y="-147340"/>
            <a:ext cx="9829800" cy="1082674"/>
          </a:xfrm>
        </p:spPr>
        <p:txBody>
          <a:bodyPr>
            <a:noAutofit/>
          </a:bodyPr>
          <a:lstStyle/>
          <a:p>
            <a:r>
              <a:rPr lang="en-US" sz="4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How do I take part?</a:t>
            </a:r>
          </a:p>
        </p:txBody>
      </p:sp>
      <p:pic>
        <p:nvPicPr>
          <p:cNvPr id="14" name="Graphic 13" descr="Man carrying laptop">
            <a:extLst>
              <a:ext uri="{FF2B5EF4-FFF2-40B4-BE49-F238E27FC236}">
                <a16:creationId xmlns:a16="http://schemas.microsoft.com/office/drawing/2014/main" id="{1D0C03B6-0FBE-44F6-B429-45D351301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3997" y="935334"/>
            <a:ext cx="1296144" cy="9739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491C78-D9E5-4F1D-9C65-A5B8B33CE31C}"/>
              </a:ext>
            </a:extLst>
          </p:cNvPr>
          <p:cNvSpPr txBox="1"/>
          <p:nvPr/>
        </p:nvSpPr>
        <p:spPr>
          <a:xfrm>
            <a:off x="838200" y="2004686"/>
            <a:ext cx="1955470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Hear Your Voice questions are all completed on a computer or 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5F5704-EA04-4BE9-91E2-B346A780E1F1}"/>
              </a:ext>
            </a:extLst>
          </p:cNvPr>
          <p:cNvSpPr txBox="1"/>
          <p:nvPr/>
        </p:nvSpPr>
        <p:spPr>
          <a:xfrm>
            <a:off x="2925697" y="2059056"/>
            <a:ext cx="2808312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skip any question that you do not understand or do not want to answer.</a:t>
            </a:r>
          </a:p>
        </p:txBody>
      </p:sp>
      <p:pic>
        <p:nvPicPr>
          <p:cNvPr id="17" name="Graphic 16" descr="Back with solid fill">
            <a:extLst>
              <a:ext uri="{FF2B5EF4-FFF2-40B4-BE49-F238E27FC236}">
                <a16:creationId xmlns:a16="http://schemas.microsoft.com/office/drawing/2014/main" id="{51C7B2C1-0CBA-4AD5-9921-B3AD07AA5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36825" y="1218089"/>
            <a:ext cx="914400" cy="914400"/>
          </a:xfrm>
          <a:prstGeom prst="rect">
            <a:avLst/>
          </a:prstGeom>
        </p:spPr>
      </p:pic>
      <p:pic>
        <p:nvPicPr>
          <p:cNvPr id="18" name="Graphic 17" descr="No entry sign">
            <a:extLst>
              <a:ext uri="{FF2B5EF4-FFF2-40B4-BE49-F238E27FC236}">
                <a16:creationId xmlns:a16="http://schemas.microsoft.com/office/drawing/2014/main" id="{3A7D623B-A921-4DD8-90A4-552128612A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91013" y="854033"/>
            <a:ext cx="1090594" cy="10905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12F8A4C-FA74-4FDA-B994-B0627F367CF5}"/>
              </a:ext>
            </a:extLst>
          </p:cNvPr>
          <p:cNvSpPr txBox="1"/>
          <p:nvPr/>
        </p:nvSpPr>
        <p:spPr>
          <a:xfrm>
            <a:off x="9020187" y="2025492"/>
            <a:ext cx="2634070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do not have to take part if you don't want to - just speak to your teacher about it.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AEF9F0-8365-4027-AD24-A56AB330EE70}"/>
              </a:ext>
            </a:extLst>
          </p:cNvPr>
          <p:cNvSpPr txBox="1"/>
          <p:nvPr/>
        </p:nvSpPr>
        <p:spPr>
          <a:xfrm>
            <a:off x="6033427" y="2097019"/>
            <a:ext cx="2362524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 forget to ask for help if you need 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CC1C37-FDD8-4C88-A483-86BDC2F73397}"/>
              </a:ext>
            </a:extLst>
          </p:cNvPr>
          <p:cNvSpPr txBox="1"/>
          <p:nvPr/>
        </p:nvSpPr>
        <p:spPr>
          <a:xfrm>
            <a:off x="3796502" y="5077227"/>
            <a:ext cx="45413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prefer to hear the question instead of read it each question has recorded version. Just press the orange play button to listen to it</a:t>
            </a:r>
          </a:p>
        </p:txBody>
      </p:sp>
      <p:pic>
        <p:nvPicPr>
          <p:cNvPr id="25" name="Picture 24" descr="Chart&#10;&#10;Description automatically generated">
            <a:extLst>
              <a:ext uri="{FF2B5EF4-FFF2-40B4-BE49-F238E27FC236}">
                <a16:creationId xmlns:a16="http://schemas.microsoft.com/office/drawing/2014/main" id="{94B44770-2AAC-40B3-BDF5-EC543535211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1434" b="11601"/>
          <a:stretch/>
        </p:blipFill>
        <p:spPr>
          <a:xfrm>
            <a:off x="4480102" y="3417403"/>
            <a:ext cx="3174157" cy="1509269"/>
          </a:xfrm>
          <a:prstGeom prst="rect">
            <a:avLst/>
          </a:prstGeom>
        </p:spPr>
      </p:pic>
      <p:pic>
        <p:nvPicPr>
          <p:cNvPr id="27" name="Graphic 26" descr="Woman waving with her hand">
            <a:extLst>
              <a:ext uri="{FF2B5EF4-FFF2-40B4-BE49-F238E27FC236}">
                <a16:creationId xmlns:a16="http://schemas.microsoft.com/office/drawing/2014/main" id="{63CF8188-4531-4AEC-B58D-D3A677AF65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63056" y="854033"/>
            <a:ext cx="1556018" cy="1212357"/>
          </a:xfrm>
          <a:prstGeom prst="rect">
            <a:avLst/>
          </a:prstGeom>
        </p:spPr>
      </p:pic>
      <p:pic>
        <p:nvPicPr>
          <p:cNvPr id="2" name="Audio 1" descr="Let’s Hear Your Voice questions are all completed on a computer or &#10;You can skip any question that you do not understand or do not want to answer.&#10;Don’t forget to ask for help if you need it&#10;You do not have to take part if you don't want to - just speak to your teacher about it.&#10;if you prefer to hear the question instead of read it each question has recorded version. Just press the orange play button to listen to it&#10;">
            <a:hlinkClick r:id="" action="ppaction://media"/>
            <a:extLst>
              <a:ext uri="{FF2B5EF4-FFF2-40B4-BE49-F238E27FC236}">
                <a16:creationId xmlns:a16="http://schemas.microsoft.com/office/drawing/2014/main" id="{82D7690A-590D-472D-90EF-E7F2B5837E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441">
        <p:fade/>
      </p:transition>
    </mc:Choice>
    <mc:Fallback xmlns="">
      <p:transition spd="med" advTm="364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6FB289735D514F865A238ED6B09241" ma:contentTypeVersion="24" ma:contentTypeDescription="Create a new document." ma:contentTypeScope="" ma:versionID="194429bf03984184f090330b38992151">
  <xsd:schema xmlns:xsd="http://www.w3.org/2001/XMLSchema" xmlns:xs="http://www.w3.org/2001/XMLSchema" xmlns:p="http://schemas.microsoft.com/office/2006/metadata/properties" xmlns:ns2="http://schemas.microsoft.com/sharepoint.v3" xmlns:ns3="18f28312-890e-45ef-9117-7554c6346974" xmlns:ns4="97b9275c-d820-43b6-b02b-98521d9711b8" xmlns:ns5="http://schemas.microsoft.com/sharepoint/v4" targetNamespace="http://schemas.microsoft.com/office/2006/metadata/properties" ma:root="true" ma:fieldsID="f8af1c45ac1994a70a357dba1f35d3a1" ns2:_="" ns3:_="" ns4:_="" ns5:_="">
    <xsd:import namespace="http://schemas.microsoft.com/sharepoint.v3"/>
    <xsd:import namespace="18f28312-890e-45ef-9117-7554c6346974"/>
    <xsd:import namespace="97b9275c-d820-43b6-b02b-98521d9711b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CategoryDescription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Notes0" minOccurs="0"/>
                <xsd:element ref="ns3:MediaLengthInSeconds" minOccurs="0"/>
                <xsd:element ref="ns5:IconOverlay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8" nillable="true" ma:displayName="Description" ma:internalName="CategoryDescrip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28312-890e-45ef-9117-7554c63469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Notes0" ma:index="21" nillable="true" ma:displayName="Notes" ma:internalName="Notes0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bea54bfa-c754-41e3-b0e3-5b6fcaa026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9275c-d820-43b6-b02b-98521d9711b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3b876b1-b538-4eb5-b564-19efa7acff07}" ma:internalName="TaxCatchAll" ma:showField="CatchAllData" ma:web="97b9275c-d820-43b6-b02b-98521d9711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xCatchAll xmlns="97b9275c-d820-43b6-b02b-98521d9711b8" xsi:nil="true"/>
    <Notes0 xmlns="18f28312-890e-45ef-9117-7554c6346974" xsi:nil="true"/>
    <CategoryDescription xmlns="http://schemas.microsoft.com/sharepoint.v3" xsi:nil="true"/>
    <lcf76f155ced4ddcb4097134ff3c332f xmlns="18f28312-890e-45ef-9117-7554c634697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728544-6F03-4E6A-903D-3ADA61EAE6B2}">
  <ds:schemaRefs>
    <ds:schemaRef ds:uri="18f28312-890e-45ef-9117-7554c6346974"/>
    <ds:schemaRef ds:uri="97b9275c-d820-43b6-b02b-98521d9711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18f28312-890e-45ef-9117-7554c6346974"/>
    <ds:schemaRef ds:uri="40262f94-9f35-4ac3-9a90-690165a166b7"/>
    <ds:schemaRef ds:uri="97b9275c-d820-43b6-b02b-98521d9711b8"/>
    <ds:schemaRef ds:uri="a4f35948-e619-41b3-aa29-22878b09cf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.v3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47</TotalTime>
  <Words>1194</Words>
  <Application>Microsoft Office PowerPoint</Application>
  <PresentationFormat>Widescreen</PresentationFormat>
  <Paragraphs>85</Paragraphs>
  <Slides>12</Slides>
  <Notes>7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Open Sans</vt:lpstr>
      <vt:lpstr>Open Sans ExtraBold</vt:lpstr>
      <vt:lpstr>Times New Roman</vt:lpstr>
      <vt:lpstr>Children Friends 16x9</vt:lpstr>
      <vt:lpstr>Let’s hear your voice</vt:lpstr>
      <vt:lpstr>What is Let’s Hear Your Voice all about? </vt:lpstr>
      <vt:lpstr>Why is it so important?</vt:lpstr>
      <vt:lpstr>What will Let’s Hear Your Voice ask me? </vt:lpstr>
      <vt:lpstr>What does it look like?</vt:lpstr>
      <vt:lpstr>Here are some examples:</vt:lpstr>
      <vt:lpstr>Example</vt:lpstr>
      <vt:lpstr>A sliding scale question</vt:lpstr>
      <vt:lpstr>How do I take part?</vt:lpstr>
      <vt:lpstr>Will anyone see my answers?</vt:lpstr>
      <vt:lpstr>How can I get help after I have taken part?</vt:lpstr>
      <vt:lpstr>Thank you,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Hear Your Voice</dc:title>
  <dc:creator>Goddard , Helen (PUBLIC HEALTH OFFICER)</dc:creator>
  <cp:keywords/>
  <cp:lastModifiedBy>Kent , Nick (DIGITAL OFFICER)</cp:lastModifiedBy>
  <cp:revision>26</cp:revision>
  <dcterms:created xsi:type="dcterms:W3CDTF">2022-08-17T10:29:55Z</dcterms:created>
  <dcterms:modified xsi:type="dcterms:W3CDTF">2022-10-05T13:05:08Z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0x010100F76FB289735D514F865A238ED6B09241</vt:lpwstr>
  </property>
  <property fmtid="{D5CDD505-2E9C-101B-9397-08002B2CF9AE}" pid="4" name="MediaServiceImageTags">
    <vt:lpwstr/>
  </property>
</Properties>
</file>