
<file path=[Content_Types].xml><?xml version="1.0" encoding="utf-8"?>
<Types xmlns="http://schemas.openxmlformats.org/package/2006/content-types">
  <Default Extension="94C4069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275" r:id="rId6"/>
    <p:sldId id="276" r:id="rId7"/>
    <p:sldId id="262" r:id="rId8"/>
    <p:sldId id="286" r:id="rId9"/>
    <p:sldId id="287" r:id="rId10"/>
    <p:sldId id="263" r:id="rId11"/>
    <p:sldId id="282" r:id="rId12"/>
    <p:sldId id="283" r:id="rId13"/>
    <p:sldId id="284" r:id="rId14"/>
    <p:sldId id="285" r:id="rId15"/>
    <p:sldId id="260" r:id="rId16"/>
    <p:sldId id="28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0BE68A-24F7-FDE2-71D4-B288549F6E3D}" name="Pate , Ellie (COMMUNICATIONS &amp; MARKETING MANAGER)" initials="PM" userId="S::elliepate@barnsley.gov.uk::dc5744e6-317a-41f7-862f-d3333e8050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C3AD6-BB2E-4F45-93C3-CF6D6BF8D19E}" v="124" dt="2022-10-05T13:03:50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86" y="3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dard , Helen (PUBLIC HEALTH OFFICER)" userId="S::helengoddard@barnsley.gov.uk::7cf1886e-60f9-4924-9029-2b6f507f9396" providerId="AD" clId="Web-{401974AA-C383-49BD-BCFA-5C38C5682253}"/>
    <pc:docChg chg="modSld">
      <pc:chgData name="Goddard , Helen (PUBLIC HEALTH OFFICER)" userId="S::helengoddard@barnsley.gov.uk::7cf1886e-60f9-4924-9029-2b6f507f9396" providerId="AD" clId="Web-{401974AA-C383-49BD-BCFA-5C38C5682253}" dt="2022-09-16T13:51:41.291" v="3"/>
      <pc:docMkLst>
        <pc:docMk/>
      </pc:docMkLst>
      <pc:sldChg chg="modSp delCm">
        <pc:chgData name="Goddard , Helen (PUBLIC HEALTH OFFICER)" userId="S::helengoddard@barnsley.gov.uk::7cf1886e-60f9-4924-9029-2b6f507f9396" providerId="AD" clId="Web-{401974AA-C383-49BD-BCFA-5C38C5682253}" dt="2022-09-16T13:51:41.291" v="3"/>
        <pc:sldMkLst>
          <pc:docMk/>
          <pc:sldMk cId="3342672691" sldId="257"/>
        </pc:sldMkLst>
        <pc:spChg chg="mod">
          <ac:chgData name="Goddard , Helen (PUBLIC HEALTH OFFICER)" userId="S::helengoddard@barnsley.gov.uk::7cf1886e-60f9-4924-9029-2b6f507f9396" providerId="AD" clId="Web-{401974AA-C383-49BD-BCFA-5C38C5682253}" dt="2022-09-16T13:51:16.603" v="1" actId="20577"/>
          <ac:spMkLst>
            <pc:docMk/>
            <pc:sldMk cId="3342672691" sldId="257"/>
            <ac:spMk id="2" creationId="{76BD2034-03A3-432C-948C-4951AE3AF1B2}"/>
          </ac:spMkLst>
        </pc:spChg>
        <pc:spChg chg="mod">
          <ac:chgData name="Goddard , Helen (PUBLIC HEALTH OFFICER)" userId="S::helengoddard@barnsley.gov.uk::7cf1886e-60f9-4924-9029-2b6f507f9396" providerId="AD" clId="Web-{401974AA-C383-49BD-BCFA-5C38C5682253}" dt="2022-09-16T13:51:29.651" v="2" actId="20577"/>
          <ac:spMkLst>
            <pc:docMk/>
            <pc:sldMk cId="3342672691" sldId="257"/>
            <ac:spMk id="3" creationId="{B01E35A6-2208-43D5-AFB7-624BBD675D19}"/>
          </ac:spMkLst>
        </pc:spChg>
      </pc:sldChg>
    </pc:docChg>
  </pc:docChgLst>
  <pc:docChgLst>
    <pc:chgData name="Kent , Nick (DIGITAL OFFICER)" userId="1cb88e8a-b548-48bc-ac23-53174d9bd086" providerId="ADAL" clId="{4ACC3AD6-BB2E-4F45-93C3-CF6D6BF8D19E}"/>
    <pc:docChg chg="undo custSel modSld">
      <pc:chgData name="Kent , Nick (DIGITAL OFFICER)" userId="1cb88e8a-b548-48bc-ac23-53174d9bd086" providerId="ADAL" clId="{4ACC3AD6-BB2E-4F45-93C3-CF6D6BF8D19E}" dt="2022-10-05T13:04:25.590" v="243" actId="33553"/>
      <pc:docMkLst>
        <pc:docMk/>
      </pc:docMkLst>
      <pc:sldChg chg="addSp delSp modSp mod">
        <pc:chgData name="Kent , Nick (DIGITAL OFFICER)" userId="1cb88e8a-b548-48bc-ac23-53174d9bd086" providerId="ADAL" clId="{4ACC3AD6-BB2E-4F45-93C3-CF6D6BF8D19E}" dt="2022-10-05T13:04:20.429" v="242" actId="33553"/>
        <pc:sldMkLst>
          <pc:docMk/>
          <pc:sldMk cId="3342672691" sldId="257"/>
        </pc:sldMkLst>
        <pc:spChg chg="add del mod">
          <ac:chgData name="Kent , Nick (DIGITAL OFFICER)" userId="1cb88e8a-b548-48bc-ac23-53174d9bd086" providerId="ADAL" clId="{4ACC3AD6-BB2E-4F45-93C3-CF6D6BF8D19E}" dt="2022-10-05T08:08:20.470" v="164" actId="478"/>
          <ac:spMkLst>
            <pc:docMk/>
            <pc:sldMk cId="3342672691" sldId="257"/>
            <ac:spMk id="2" creationId="{48BC8EB3-2E57-45D0-9087-5B5A3EF08966}"/>
          </ac:spMkLst>
        </pc:spChg>
        <pc:spChg chg="mod">
          <ac:chgData name="Kent , Nick (DIGITAL OFFICER)" userId="1cb88e8a-b548-48bc-ac23-53174d9bd086" providerId="ADAL" clId="{4ACC3AD6-BB2E-4F45-93C3-CF6D6BF8D19E}" dt="2022-10-05T13:04:20.429" v="242" actId="33553"/>
          <ac:spMkLst>
            <pc:docMk/>
            <pc:sldMk cId="3342672691" sldId="257"/>
            <ac:spMk id="3" creationId="{B01E35A6-2208-43D5-AFB7-624BBD675D19}"/>
          </ac:spMkLst>
        </pc:spChg>
        <pc:spChg chg="add del mod">
          <ac:chgData name="Kent , Nick (DIGITAL OFFICER)" userId="1cb88e8a-b548-48bc-ac23-53174d9bd086" providerId="ADAL" clId="{4ACC3AD6-BB2E-4F45-93C3-CF6D6BF8D19E}" dt="2022-10-05T08:08:23.484" v="165" actId="478"/>
          <ac:spMkLst>
            <pc:docMk/>
            <pc:sldMk cId="3342672691" sldId="257"/>
            <ac:spMk id="6" creationId="{0998B562-416B-47A4-A009-9D77FF8EE5CC}"/>
          </ac:spMkLst>
        </pc:spChg>
      </pc:sldChg>
      <pc:sldChg chg="modSp">
        <pc:chgData name="Kent , Nick (DIGITAL OFFICER)" userId="1cb88e8a-b548-48bc-ac23-53174d9bd086" providerId="ADAL" clId="{4ACC3AD6-BB2E-4F45-93C3-CF6D6BF8D19E}" dt="2022-09-29T14:49:32.546" v="47" actId="962"/>
        <pc:sldMkLst>
          <pc:docMk/>
          <pc:sldMk cId="4085003437" sldId="260"/>
        </pc:sldMkLst>
        <pc:graphicFrameChg chg="mod">
          <ac:chgData name="Kent , Nick (DIGITAL OFFICER)" userId="1cb88e8a-b548-48bc-ac23-53174d9bd086" providerId="ADAL" clId="{4ACC3AD6-BB2E-4F45-93C3-CF6D6BF8D19E}" dt="2022-09-29T14:49:32.546" v="47" actId="962"/>
          <ac:graphicFrameMkLst>
            <pc:docMk/>
            <pc:sldMk cId="4085003437" sldId="260"/>
            <ac:graphicFrameMk id="5" creationId="{2973B0CE-B195-4422-8387-483D980791B5}"/>
          </ac:graphicFrameMkLst>
        </pc:graphicFrameChg>
      </pc:sldChg>
      <pc:sldChg chg="modSp">
        <pc:chgData name="Kent , Nick (DIGITAL OFFICER)" userId="1cb88e8a-b548-48bc-ac23-53174d9bd086" providerId="ADAL" clId="{4ACC3AD6-BB2E-4F45-93C3-CF6D6BF8D19E}" dt="2022-09-29T14:48:36.275" v="2" actId="962"/>
        <pc:sldMkLst>
          <pc:docMk/>
          <pc:sldMk cId="2369775165" sldId="262"/>
        </pc:sldMkLst>
        <pc:graphicFrameChg chg="mod">
          <ac:chgData name="Kent , Nick (DIGITAL OFFICER)" userId="1cb88e8a-b548-48bc-ac23-53174d9bd086" providerId="ADAL" clId="{4ACC3AD6-BB2E-4F45-93C3-CF6D6BF8D19E}" dt="2022-09-29T14:48:36.275" v="2" actId="962"/>
          <ac:graphicFrameMkLst>
            <pc:docMk/>
            <pc:sldMk cId="2369775165" sldId="262"/>
            <ac:graphicFrameMk id="5" creationId="{131B3760-4264-C752-AD90-4CCF885149B4}"/>
          </ac:graphicFrameMkLst>
        </pc:graphicFrameChg>
      </pc:sldChg>
      <pc:sldChg chg="modSp">
        <pc:chgData name="Kent , Nick (DIGITAL OFFICER)" userId="1cb88e8a-b548-48bc-ac23-53174d9bd086" providerId="ADAL" clId="{4ACC3AD6-BB2E-4F45-93C3-CF6D6BF8D19E}" dt="2022-09-29T14:48:40.382" v="3" actId="962"/>
        <pc:sldMkLst>
          <pc:docMk/>
          <pc:sldMk cId="525600714" sldId="263"/>
        </pc:sldMkLst>
        <pc:graphicFrameChg chg="mod">
          <ac:chgData name="Kent , Nick (DIGITAL OFFICER)" userId="1cb88e8a-b548-48bc-ac23-53174d9bd086" providerId="ADAL" clId="{4ACC3AD6-BB2E-4F45-93C3-CF6D6BF8D19E}" dt="2022-09-29T14:48:40.382" v="3" actId="962"/>
          <ac:graphicFrameMkLst>
            <pc:docMk/>
            <pc:sldMk cId="525600714" sldId="263"/>
            <ac:graphicFrameMk id="9" creationId="{AD6EAE96-9C0B-40AD-910C-D60E4EE15757}"/>
          </ac:graphicFrameMkLst>
        </pc:graphicFrameChg>
      </pc:sldChg>
      <pc:sldChg chg="modSp">
        <pc:chgData name="Kent , Nick (DIGITAL OFFICER)" userId="1cb88e8a-b548-48bc-ac23-53174d9bd086" providerId="ADAL" clId="{4ACC3AD6-BB2E-4F45-93C3-CF6D6BF8D19E}" dt="2022-09-29T14:48:28.698" v="0" actId="962"/>
        <pc:sldMkLst>
          <pc:docMk/>
          <pc:sldMk cId="4023401635" sldId="275"/>
        </pc:sldMkLst>
        <pc:graphicFrameChg chg="mod">
          <ac:chgData name="Kent , Nick (DIGITAL OFFICER)" userId="1cb88e8a-b548-48bc-ac23-53174d9bd086" providerId="ADAL" clId="{4ACC3AD6-BB2E-4F45-93C3-CF6D6BF8D19E}" dt="2022-09-29T14:48:28.698" v="0" actId="962"/>
          <ac:graphicFrameMkLst>
            <pc:docMk/>
            <pc:sldMk cId="4023401635" sldId="275"/>
            <ac:graphicFrameMk id="5" creationId="{94131AE4-6967-D777-2BC5-648C80CDD7A6}"/>
          </ac:graphicFrameMkLst>
        </pc:graphicFrameChg>
      </pc:sldChg>
      <pc:sldChg chg="modSp">
        <pc:chgData name="Kent , Nick (DIGITAL OFFICER)" userId="1cb88e8a-b548-48bc-ac23-53174d9bd086" providerId="ADAL" clId="{4ACC3AD6-BB2E-4F45-93C3-CF6D6BF8D19E}" dt="2022-09-29T14:48:34.225" v="1" actId="962"/>
        <pc:sldMkLst>
          <pc:docMk/>
          <pc:sldMk cId="3875856712" sldId="276"/>
        </pc:sldMkLst>
        <pc:graphicFrameChg chg="mod">
          <ac:chgData name="Kent , Nick (DIGITAL OFFICER)" userId="1cb88e8a-b548-48bc-ac23-53174d9bd086" providerId="ADAL" clId="{4ACC3AD6-BB2E-4F45-93C3-CF6D6BF8D19E}" dt="2022-09-29T14:48:34.225" v="1" actId="962"/>
          <ac:graphicFrameMkLst>
            <pc:docMk/>
            <pc:sldMk cId="3875856712" sldId="276"/>
            <ac:graphicFrameMk id="5" creationId="{B9A278F4-8FC2-A412-2D8F-0A501DEFD0C6}"/>
          </ac:graphicFrameMkLst>
        </pc:graphicFrameChg>
      </pc:sldChg>
      <pc:sldChg chg="addSp delSp modSp mod">
        <pc:chgData name="Kent , Nick (DIGITAL OFFICER)" userId="1cb88e8a-b548-48bc-ac23-53174d9bd086" providerId="ADAL" clId="{4ACC3AD6-BB2E-4F45-93C3-CF6D6BF8D19E}" dt="2022-10-05T13:04:08.029" v="241" actId="962"/>
        <pc:sldMkLst>
          <pc:docMk/>
          <pc:sldMk cId="999243438" sldId="281"/>
        </pc:sldMkLst>
        <pc:spChg chg="del mod">
          <ac:chgData name="Kent , Nick (DIGITAL OFFICER)" userId="1cb88e8a-b548-48bc-ac23-53174d9bd086" providerId="ADAL" clId="{4ACC3AD6-BB2E-4F45-93C3-CF6D6BF8D19E}" dt="2022-10-05T13:03:48.895" v="176" actId="478"/>
          <ac:spMkLst>
            <pc:docMk/>
            <pc:sldMk cId="999243438" sldId="281"/>
            <ac:spMk id="3" creationId="{7A9A6124-7F9E-37D8-28DC-E05AC2DA5C85}"/>
          </ac:spMkLst>
        </pc:spChg>
        <pc:spChg chg="add del mod">
          <ac:chgData name="Kent , Nick (DIGITAL OFFICER)" userId="1cb88e8a-b548-48bc-ac23-53174d9bd086" providerId="ADAL" clId="{4ACC3AD6-BB2E-4F45-93C3-CF6D6BF8D19E}" dt="2022-10-05T13:02:41.390" v="173" actId="478"/>
          <ac:spMkLst>
            <pc:docMk/>
            <pc:sldMk cId="999243438" sldId="281"/>
            <ac:spMk id="6" creationId="{70E308AA-C128-4FAB-8203-56ECE96BFB04}"/>
          </ac:spMkLst>
        </pc:spChg>
        <pc:spChg chg="add mod">
          <ac:chgData name="Kent , Nick (DIGITAL OFFICER)" userId="1cb88e8a-b548-48bc-ac23-53174d9bd086" providerId="ADAL" clId="{4ACC3AD6-BB2E-4F45-93C3-CF6D6BF8D19E}" dt="2022-10-05T13:03:48.895" v="176" actId="478"/>
          <ac:spMkLst>
            <pc:docMk/>
            <pc:sldMk cId="999243438" sldId="281"/>
            <ac:spMk id="9" creationId="{A8D0D28A-B904-4920-A8AB-2B87FFCA448B}"/>
          </ac:spMkLst>
        </pc:spChg>
        <pc:spChg chg="add mod">
          <ac:chgData name="Kent , Nick (DIGITAL OFFICER)" userId="1cb88e8a-b548-48bc-ac23-53174d9bd086" providerId="ADAL" clId="{4ACC3AD6-BB2E-4F45-93C3-CF6D6BF8D19E}" dt="2022-10-05T13:03:50.365" v="177"/>
          <ac:spMkLst>
            <pc:docMk/>
            <pc:sldMk cId="999243438" sldId="281"/>
            <ac:spMk id="17" creationId="{BA83AA2A-67F8-4D2F-8B6C-C66E691BA078}"/>
          </ac:spMkLst>
        </pc:spChg>
        <pc:picChg chg="del">
          <ac:chgData name="Kent , Nick (DIGITAL OFFICER)" userId="1cb88e8a-b548-48bc-ac23-53174d9bd086" providerId="ADAL" clId="{4ACC3AD6-BB2E-4F45-93C3-CF6D6BF8D19E}" dt="2022-10-05T13:02:32.934" v="169" actId="478"/>
          <ac:picMkLst>
            <pc:docMk/>
            <pc:sldMk cId="999243438" sldId="281"/>
            <ac:picMk id="5" creationId="{A8A629EB-53AB-45D8-B600-EBCDE4658817}"/>
          </ac:picMkLst>
        </pc:picChg>
        <pc:picChg chg="add mod">
          <ac:chgData name="Kent , Nick (DIGITAL OFFICER)" userId="1cb88e8a-b548-48bc-ac23-53174d9bd086" providerId="ADAL" clId="{4ACC3AD6-BB2E-4F45-93C3-CF6D6BF8D19E}" dt="2022-10-05T13:04:08.029" v="241" actId="962"/>
          <ac:picMkLst>
            <pc:docMk/>
            <pc:sldMk cId="999243438" sldId="281"/>
            <ac:picMk id="15" creationId="{8737DDE4-0D61-4B7C-89B3-ABAB8E393096}"/>
          </ac:picMkLst>
        </pc:picChg>
      </pc:sldChg>
      <pc:sldChg chg="addSp delSp modSp mod">
        <pc:chgData name="Kent , Nick (DIGITAL OFFICER)" userId="1cb88e8a-b548-48bc-ac23-53174d9bd086" providerId="ADAL" clId="{4ACC3AD6-BB2E-4F45-93C3-CF6D6BF8D19E}" dt="2022-10-05T13:04:25.590" v="243" actId="33553"/>
        <pc:sldMkLst>
          <pc:docMk/>
          <pc:sldMk cId="2744855334" sldId="282"/>
        </pc:sldMkLst>
        <pc:spChg chg="add del mod">
          <ac:chgData name="Kent , Nick (DIGITAL OFFICER)" userId="1cb88e8a-b548-48bc-ac23-53174d9bd086" providerId="ADAL" clId="{4ACC3AD6-BB2E-4F45-93C3-CF6D6BF8D19E}" dt="2022-10-05T08:20:04.867" v="167" actId="478"/>
          <ac:spMkLst>
            <pc:docMk/>
            <pc:sldMk cId="2744855334" sldId="282"/>
            <ac:spMk id="2" creationId="{61C03018-B122-4DE3-989D-9B5B22A71716}"/>
          </ac:spMkLst>
        </pc:spChg>
        <pc:spChg chg="mod">
          <ac:chgData name="Kent , Nick (DIGITAL OFFICER)" userId="1cb88e8a-b548-48bc-ac23-53174d9bd086" providerId="ADAL" clId="{4ACC3AD6-BB2E-4F45-93C3-CF6D6BF8D19E}" dt="2022-10-05T13:04:25.590" v="243" actId="33553"/>
          <ac:spMkLst>
            <pc:docMk/>
            <pc:sldMk cId="2744855334" sldId="282"/>
            <ac:spMk id="4" creationId="{0A419833-1A46-4B1C-84CB-D1CFBCB123E9}"/>
          </ac:spMkLst>
        </pc:spChg>
        <pc:spChg chg="add del mod">
          <ac:chgData name="Kent , Nick (DIGITAL OFFICER)" userId="1cb88e8a-b548-48bc-ac23-53174d9bd086" providerId="ADAL" clId="{4ACC3AD6-BB2E-4F45-93C3-CF6D6BF8D19E}" dt="2022-10-05T08:20:07.409" v="168" actId="478"/>
          <ac:spMkLst>
            <pc:docMk/>
            <pc:sldMk cId="2744855334" sldId="282"/>
            <ac:spMk id="9" creationId="{330D1240-0F3F-4E4A-B9B3-E3164A93E6FE}"/>
          </ac:spMkLst>
        </pc:spChg>
        <pc:cxnChg chg="mod">
          <ac:chgData name="Kent , Nick (DIGITAL OFFICER)" userId="1cb88e8a-b548-48bc-ac23-53174d9bd086" providerId="ADAL" clId="{4ACC3AD6-BB2E-4F45-93C3-CF6D6BF8D19E}" dt="2022-09-29T14:48:42.580" v="4" actId="962"/>
          <ac:cxnSpMkLst>
            <pc:docMk/>
            <pc:sldMk cId="2744855334" sldId="282"/>
            <ac:cxnSpMk id="10" creationId="{E307494C-48E4-4CB9-BE6B-AE2A3732A70B}"/>
          </ac:cxnSpMkLst>
        </pc:cxnChg>
        <pc:cxnChg chg="mod">
          <ac:chgData name="Kent , Nick (DIGITAL OFFICER)" userId="1cb88e8a-b548-48bc-ac23-53174d9bd086" providerId="ADAL" clId="{4ACC3AD6-BB2E-4F45-93C3-CF6D6BF8D19E}" dt="2022-09-29T14:48:44.073" v="5" actId="962"/>
          <ac:cxnSpMkLst>
            <pc:docMk/>
            <pc:sldMk cId="2744855334" sldId="282"/>
            <ac:cxnSpMk id="27" creationId="{2E6366D0-7DF5-45AD-BD58-61E6ED0D175E}"/>
          </ac:cxnSpMkLst>
        </pc:cxnChg>
        <pc:cxnChg chg="mod">
          <ac:chgData name="Kent , Nick (DIGITAL OFFICER)" userId="1cb88e8a-b548-48bc-ac23-53174d9bd086" providerId="ADAL" clId="{4ACC3AD6-BB2E-4F45-93C3-CF6D6BF8D19E}" dt="2022-09-29T14:48:45.469" v="6" actId="962"/>
          <ac:cxnSpMkLst>
            <pc:docMk/>
            <pc:sldMk cId="2744855334" sldId="282"/>
            <ac:cxnSpMk id="28" creationId="{EB9D3E65-5C8B-4E17-BC3C-0B1CDC133FC4}"/>
          </ac:cxnSpMkLst>
        </pc:cxnChg>
      </pc:sldChg>
      <pc:sldChg chg="modSp mod">
        <pc:chgData name="Kent , Nick (DIGITAL OFFICER)" userId="1cb88e8a-b548-48bc-ac23-53174d9bd086" providerId="ADAL" clId="{4ACC3AD6-BB2E-4F45-93C3-CF6D6BF8D19E}" dt="2022-09-29T14:49:17.239" v="42" actId="962"/>
        <pc:sldMkLst>
          <pc:docMk/>
          <pc:sldMk cId="2995791274" sldId="283"/>
        </pc:sldMkLst>
        <pc:spChg chg="mod">
          <ac:chgData name="Kent , Nick (DIGITAL OFFICER)" userId="1cb88e8a-b548-48bc-ac23-53174d9bd086" providerId="ADAL" clId="{4ACC3AD6-BB2E-4F45-93C3-CF6D6BF8D19E}" dt="2022-09-29T14:49:15.010" v="41" actId="962"/>
          <ac:spMkLst>
            <pc:docMk/>
            <pc:sldMk cId="2995791274" sldId="283"/>
            <ac:spMk id="13" creationId="{93D33303-704F-4385-8BDA-3EE180169ABC}"/>
          </ac:spMkLst>
        </pc:spChg>
        <pc:spChg chg="mod">
          <ac:chgData name="Kent , Nick (DIGITAL OFFICER)" userId="1cb88e8a-b548-48bc-ac23-53174d9bd086" providerId="ADAL" clId="{4ACC3AD6-BB2E-4F45-93C3-CF6D6BF8D19E}" dt="2022-09-29T14:49:17.239" v="42" actId="962"/>
          <ac:spMkLst>
            <pc:docMk/>
            <pc:sldMk cId="2995791274" sldId="283"/>
            <ac:spMk id="14" creationId="{880AFB50-6DE6-422A-BD5B-B6B6CB4BD49B}"/>
          </ac:spMkLst>
        </pc:spChg>
        <pc:picChg chg="mod">
          <ac:chgData name="Kent , Nick (DIGITAL OFFICER)" userId="1cb88e8a-b548-48bc-ac23-53174d9bd086" providerId="ADAL" clId="{4ACC3AD6-BB2E-4F45-93C3-CF6D6BF8D19E}" dt="2022-09-29T14:49:08.874" v="40" actId="1076"/>
          <ac:picMkLst>
            <pc:docMk/>
            <pc:sldMk cId="2995791274" sldId="283"/>
            <ac:picMk id="11" creationId="{A9102A22-8195-4316-8FF2-B310681F07F6}"/>
          </ac:picMkLst>
        </pc:picChg>
        <pc:cxnChg chg="mod">
          <ac:chgData name="Kent , Nick (DIGITAL OFFICER)" userId="1cb88e8a-b548-48bc-ac23-53174d9bd086" providerId="ADAL" clId="{4ACC3AD6-BB2E-4F45-93C3-CF6D6BF8D19E}" dt="2022-09-29T14:48:46.912" v="7" actId="962"/>
          <ac:cxnSpMkLst>
            <pc:docMk/>
            <pc:sldMk cId="2995791274" sldId="283"/>
            <ac:cxnSpMk id="7" creationId="{07BF7C66-9973-40F6-93E0-0A8E4CB096C1}"/>
          </ac:cxnSpMkLst>
        </pc:cxnChg>
        <pc:cxnChg chg="mod">
          <ac:chgData name="Kent , Nick (DIGITAL OFFICER)" userId="1cb88e8a-b548-48bc-ac23-53174d9bd086" providerId="ADAL" clId="{4ACC3AD6-BB2E-4F45-93C3-CF6D6BF8D19E}" dt="2022-09-29T14:48:48.401" v="8" actId="962"/>
          <ac:cxnSpMkLst>
            <pc:docMk/>
            <pc:sldMk cId="2995791274" sldId="283"/>
            <ac:cxnSpMk id="8" creationId="{C9436CA8-AD2F-46D1-A9D0-589AAB30B711}"/>
          </ac:cxnSpMkLst>
        </pc:cxnChg>
      </pc:sldChg>
      <pc:sldChg chg="modSp mod">
        <pc:chgData name="Kent , Nick (DIGITAL OFFICER)" userId="1cb88e8a-b548-48bc-ac23-53174d9bd086" providerId="ADAL" clId="{4ACC3AD6-BB2E-4F45-93C3-CF6D6BF8D19E}" dt="2022-09-29T14:49:24.821" v="45" actId="962"/>
        <pc:sldMkLst>
          <pc:docMk/>
          <pc:sldMk cId="1129789401" sldId="284"/>
        </pc:sldMkLst>
        <pc:cxnChg chg="mod">
          <ac:chgData name="Kent , Nick (DIGITAL OFFICER)" userId="1cb88e8a-b548-48bc-ac23-53174d9bd086" providerId="ADAL" clId="{4ACC3AD6-BB2E-4F45-93C3-CF6D6BF8D19E}" dt="2022-09-29T14:49:19.855" v="43" actId="962"/>
          <ac:cxnSpMkLst>
            <pc:docMk/>
            <pc:sldMk cId="1129789401" sldId="284"/>
            <ac:cxnSpMk id="5" creationId="{C6540CD1-9F70-41FE-BC9D-7D66C63F14F0}"/>
          </ac:cxnSpMkLst>
        </pc:cxnChg>
        <pc:cxnChg chg="mod">
          <ac:chgData name="Kent , Nick (DIGITAL OFFICER)" userId="1cb88e8a-b548-48bc-ac23-53174d9bd086" providerId="ADAL" clId="{4ACC3AD6-BB2E-4F45-93C3-CF6D6BF8D19E}" dt="2022-09-29T14:49:21.663" v="44" actId="962"/>
          <ac:cxnSpMkLst>
            <pc:docMk/>
            <pc:sldMk cId="1129789401" sldId="284"/>
            <ac:cxnSpMk id="6" creationId="{DAC545ED-4CDF-486D-B0D0-EE330ABC293B}"/>
          </ac:cxnSpMkLst>
        </pc:cxnChg>
        <pc:cxnChg chg="mod">
          <ac:chgData name="Kent , Nick (DIGITAL OFFICER)" userId="1cb88e8a-b548-48bc-ac23-53174d9bd086" providerId="ADAL" clId="{4ACC3AD6-BB2E-4F45-93C3-CF6D6BF8D19E}" dt="2022-09-29T14:49:24.821" v="45" actId="962"/>
          <ac:cxnSpMkLst>
            <pc:docMk/>
            <pc:sldMk cId="1129789401" sldId="284"/>
            <ac:cxnSpMk id="7" creationId="{E8FBE9C0-92E5-40BE-98B4-A156D7957766}"/>
          </ac:cxnSpMkLst>
        </pc:cxnChg>
      </pc:sldChg>
    </pc:docChg>
  </pc:docChgLst>
  <pc:docChgLst>
    <pc:chgData name="Goddard , Helen (PUBLIC HEALTH OFFICER)" userId="S::helengoddard@barnsley.gov.uk::7cf1886e-60f9-4924-9029-2b6f507f9396" providerId="AD" clId="Web-{57350172-689C-500D-9B8C-503917EE06D2}"/>
    <pc:docChg chg="modSld">
      <pc:chgData name="Goddard , Helen (PUBLIC HEALTH OFFICER)" userId="S::helengoddard@barnsley.gov.uk::7cf1886e-60f9-4924-9029-2b6f507f9396" providerId="AD" clId="Web-{57350172-689C-500D-9B8C-503917EE06D2}" dt="2022-09-16T14:13:51.782" v="35" actId="1076"/>
      <pc:docMkLst>
        <pc:docMk/>
      </pc:docMkLst>
      <pc:sldChg chg="addSp delSp modSp delAnim">
        <pc:chgData name="Goddard , Helen (PUBLIC HEALTH OFFICER)" userId="S::helengoddard@barnsley.gov.uk::7cf1886e-60f9-4924-9029-2b6f507f9396" providerId="AD" clId="Web-{57350172-689C-500D-9B8C-503917EE06D2}" dt="2022-09-16T14:10:18.589" v="12" actId="1076"/>
        <pc:sldMkLst>
          <pc:docMk/>
          <pc:sldMk cId="3342672691" sldId="257"/>
        </pc:sldMkLst>
        <pc:spChg chg="del mod">
          <ac:chgData name="Goddard , Helen (PUBLIC HEALTH OFFICER)" userId="S::helengoddard@barnsley.gov.uk::7cf1886e-60f9-4924-9029-2b6f507f9396" providerId="AD" clId="Web-{57350172-689C-500D-9B8C-503917EE06D2}" dt="2022-09-16T14:09:39.244" v="4"/>
          <ac:spMkLst>
            <pc:docMk/>
            <pc:sldMk cId="3342672691" sldId="257"/>
            <ac:spMk id="2" creationId="{76BD2034-03A3-432C-948C-4951AE3AF1B2}"/>
          </ac:spMkLst>
        </pc:spChg>
        <pc:spChg chg="mod ord">
          <ac:chgData name="Goddard , Helen (PUBLIC HEALTH OFFICER)" userId="S::helengoddard@barnsley.gov.uk::7cf1886e-60f9-4924-9029-2b6f507f9396" providerId="AD" clId="Web-{57350172-689C-500D-9B8C-503917EE06D2}" dt="2022-09-16T14:10:18.589" v="12" actId="1076"/>
          <ac:spMkLst>
            <pc:docMk/>
            <pc:sldMk cId="3342672691" sldId="257"/>
            <ac:spMk id="3" creationId="{B01E35A6-2208-43D5-AFB7-624BBD675D19}"/>
          </ac:spMkLst>
        </pc:spChg>
        <pc:spChg chg="del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8" creationId="{D278ADA9-6383-4BDD-80D2-8899A402687B}"/>
          </ac:spMkLst>
        </pc:spChg>
        <pc:spChg chg="del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10" creationId="{484B7147-B0F6-40ED-B5A2-FF72BC8198B6}"/>
          </ac:spMkLst>
        </pc:spChg>
        <pc:spChg chg="del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12" creationId="{B36D2DE0-0628-4A9A-A59D-7BA8B5EB3022}"/>
          </ac:spMkLst>
        </pc:spChg>
        <pc:spChg chg="del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14" creationId="{48E405C9-94BE-41DA-928C-DEC9A8550E9F}"/>
          </ac:spMkLst>
        </pc:spChg>
        <pc:spChg chg="del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16" creationId="{D2091A72-D5BB-42AC-8FD3-F7747D90861E}"/>
          </ac:spMkLst>
        </pc:spChg>
        <pc:spChg chg="del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18" creationId="{6ED12BFC-A737-46AF-8411-481112D54B0C}"/>
          </ac:spMkLst>
        </pc:spChg>
        <pc:spChg chg="add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23" creationId="{C1DD1A8A-57D5-4A81-AD04-532B043C5611}"/>
          </ac:spMkLst>
        </pc:spChg>
        <pc:spChg chg="add">
          <ac:chgData name="Goddard , Helen (PUBLIC HEALTH OFFICER)" userId="S::helengoddard@barnsley.gov.uk::7cf1886e-60f9-4924-9029-2b6f507f9396" providerId="AD" clId="Web-{57350172-689C-500D-9B8C-503917EE06D2}" dt="2022-09-16T14:09:52.697" v="8"/>
          <ac:spMkLst>
            <pc:docMk/>
            <pc:sldMk cId="3342672691" sldId="257"/>
            <ac:spMk id="25" creationId="{007891EC-4501-44ED-A8C8-B11B6DB767AB}"/>
          </ac:spMkLst>
        </pc:spChg>
        <pc:picChg chg="add mod">
          <ac:chgData name="Goddard , Helen (PUBLIC HEALTH OFFICER)" userId="S::helengoddard@barnsley.gov.uk::7cf1886e-60f9-4924-9029-2b6f507f9396" providerId="AD" clId="Web-{57350172-689C-500D-9B8C-503917EE06D2}" dt="2022-09-16T14:09:52.697" v="8"/>
          <ac:picMkLst>
            <pc:docMk/>
            <pc:sldMk cId="3342672691" sldId="257"/>
            <ac:picMk id="4" creationId="{22AFFD4F-B62F-9814-FEEB-E893C598DA94}"/>
          </ac:picMkLst>
        </pc:picChg>
      </pc:sldChg>
      <pc:sldChg chg="addSp modSp mod setBg">
        <pc:chgData name="Goddard , Helen (PUBLIC HEALTH OFFICER)" userId="S::helengoddard@barnsley.gov.uk::7cf1886e-60f9-4924-9029-2b6f507f9396" providerId="AD" clId="Web-{57350172-689C-500D-9B8C-503917EE06D2}" dt="2022-09-16T14:12:48.124" v="29"/>
        <pc:sldMkLst>
          <pc:docMk/>
          <pc:sldMk cId="4085003437" sldId="260"/>
        </pc:sldMkLst>
        <pc:spChg chg="mod">
          <ac:chgData name="Goddard , Helen (PUBLIC HEALTH OFFICER)" userId="S::helengoddard@barnsley.gov.uk::7cf1886e-60f9-4924-9029-2b6f507f9396" providerId="AD" clId="Web-{57350172-689C-500D-9B8C-503917EE06D2}" dt="2022-09-16T14:12:48.124" v="29"/>
          <ac:spMkLst>
            <pc:docMk/>
            <pc:sldMk cId="4085003437" sldId="260"/>
            <ac:spMk id="2" creationId="{0012A72E-40EC-462A-BBC8-8A29939044AA}"/>
          </ac:spMkLst>
        </pc:spChg>
        <pc:spChg chg="add">
          <ac:chgData name="Goddard , Helen (PUBLIC HEALTH OFFICER)" userId="S::helengoddard@barnsley.gov.uk::7cf1886e-60f9-4924-9029-2b6f507f9396" providerId="AD" clId="Web-{57350172-689C-500D-9B8C-503917EE06D2}" dt="2022-09-16T14:12:48.124" v="29"/>
          <ac:spMkLst>
            <pc:docMk/>
            <pc:sldMk cId="4085003437" sldId="260"/>
            <ac:spMk id="10" creationId="{6C4028FD-8BAA-4A19-BFDE-594D991B7552}"/>
          </ac:spMkLst>
        </pc:spChg>
        <pc:graphicFrameChg chg="mod modGraphic">
          <ac:chgData name="Goddard , Helen (PUBLIC HEALTH OFFICER)" userId="S::helengoddard@barnsley.gov.uk::7cf1886e-60f9-4924-9029-2b6f507f9396" providerId="AD" clId="Web-{57350172-689C-500D-9B8C-503917EE06D2}" dt="2022-09-16T14:12:48.124" v="29"/>
          <ac:graphicFrameMkLst>
            <pc:docMk/>
            <pc:sldMk cId="4085003437" sldId="260"/>
            <ac:graphicFrameMk id="5" creationId="{2973B0CE-B195-4422-8387-483D980791B5}"/>
          </ac:graphicFrameMkLst>
        </pc:graphicFrameChg>
      </pc:sldChg>
      <pc:sldChg chg="modSp">
        <pc:chgData name="Goddard , Helen (PUBLIC HEALTH OFFICER)" userId="S::helengoddard@barnsley.gov.uk::7cf1886e-60f9-4924-9029-2b6f507f9396" providerId="AD" clId="Web-{57350172-689C-500D-9B8C-503917EE06D2}" dt="2022-09-16T14:11:26.388" v="23"/>
        <pc:sldMkLst>
          <pc:docMk/>
          <pc:sldMk cId="2369775165" sldId="262"/>
        </pc:sldMkLst>
        <pc:graphicFrameChg chg="modGraphic">
          <ac:chgData name="Goddard , Helen (PUBLIC HEALTH OFFICER)" userId="S::helengoddard@barnsley.gov.uk::7cf1886e-60f9-4924-9029-2b6f507f9396" providerId="AD" clId="Web-{57350172-689C-500D-9B8C-503917EE06D2}" dt="2022-09-16T14:11:26.388" v="23"/>
          <ac:graphicFrameMkLst>
            <pc:docMk/>
            <pc:sldMk cId="2369775165" sldId="262"/>
            <ac:graphicFrameMk id="5" creationId="{131B3760-4264-C752-AD90-4CCF885149B4}"/>
          </ac:graphicFrameMkLst>
        </pc:graphicFrameChg>
      </pc:sldChg>
      <pc:sldChg chg="modSp">
        <pc:chgData name="Goddard , Helen (PUBLIC HEALTH OFFICER)" userId="S::helengoddard@barnsley.gov.uk::7cf1886e-60f9-4924-9029-2b6f507f9396" providerId="AD" clId="Web-{57350172-689C-500D-9B8C-503917EE06D2}" dt="2022-09-16T14:11:59.482" v="27" actId="20577"/>
        <pc:sldMkLst>
          <pc:docMk/>
          <pc:sldMk cId="525600714" sldId="263"/>
        </pc:sldMkLst>
        <pc:graphicFrameChg chg="modGraphic">
          <ac:chgData name="Goddard , Helen (PUBLIC HEALTH OFFICER)" userId="S::helengoddard@barnsley.gov.uk::7cf1886e-60f9-4924-9029-2b6f507f9396" providerId="AD" clId="Web-{57350172-689C-500D-9B8C-503917EE06D2}" dt="2022-09-16T14:11:59.482" v="27" actId="20577"/>
          <ac:graphicFrameMkLst>
            <pc:docMk/>
            <pc:sldMk cId="525600714" sldId="263"/>
            <ac:graphicFrameMk id="9" creationId="{AD6EAE96-9C0B-40AD-910C-D60E4EE15757}"/>
          </ac:graphicFrameMkLst>
        </pc:graphicFrameChg>
      </pc:sldChg>
      <pc:sldChg chg="addSp modSp delCm">
        <pc:chgData name="Goddard , Helen (PUBLIC HEALTH OFFICER)" userId="S::helengoddard@barnsley.gov.uk::7cf1886e-60f9-4924-9029-2b6f507f9396" providerId="AD" clId="Web-{57350172-689C-500D-9B8C-503917EE06D2}" dt="2022-09-16T14:13:51.782" v="35" actId="1076"/>
        <pc:sldMkLst>
          <pc:docMk/>
          <pc:sldMk cId="2335712825" sldId="264"/>
        </pc:sldMkLst>
        <pc:spChg chg="mod">
          <ac:chgData name="Goddard , Helen (PUBLIC HEALTH OFFICER)" userId="S::helengoddard@barnsley.gov.uk::7cf1886e-60f9-4924-9029-2b6f507f9396" providerId="AD" clId="Web-{57350172-689C-500D-9B8C-503917EE06D2}" dt="2022-09-16T14:13:25.860" v="32" actId="1076"/>
          <ac:spMkLst>
            <pc:docMk/>
            <pc:sldMk cId="2335712825" sldId="264"/>
            <ac:spMk id="2" creationId="{364575D1-26AC-406D-B65A-8C380095573D}"/>
          </ac:spMkLst>
        </pc:spChg>
        <pc:picChg chg="add mod">
          <ac:chgData name="Goddard , Helen (PUBLIC HEALTH OFFICER)" userId="S::helengoddard@barnsley.gov.uk::7cf1886e-60f9-4924-9029-2b6f507f9396" providerId="AD" clId="Web-{57350172-689C-500D-9B8C-503917EE06D2}" dt="2022-09-16T14:13:51.782" v="35" actId="1076"/>
          <ac:picMkLst>
            <pc:docMk/>
            <pc:sldMk cId="2335712825" sldId="264"/>
            <ac:picMk id="3" creationId="{A55A51B5-084B-E8D3-C8AB-A0EC5D71BC7D}"/>
          </ac:picMkLst>
        </pc:picChg>
      </pc:sldChg>
      <pc:sldChg chg="modSp delCm">
        <pc:chgData name="Goddard , Helen (PUBLIC HEALTH OFFICER)" userId="S::helengoddard@barnsley.gov.uk::7cf1886e-60f9-4924-9029-2b6f507f9396" providerId="AD" clId="Web-{57350172-689C-500D-9B8C-503917EE06D2}" dt="2022-09-16T14:10:40.386" v="16"/>
        <pc:sldMkLst>
          <pc:docMk/>
          <pc:sldMk cId="4023401635" sldId="275"/>
        </pc:sldMkLst>
        <pc:spChg chg="mod">
          <ac:chgData name="Goddard , Helen (PUBLIC HEALTH OFFICER)" userId="S::helengoddard@barnsley.gov.uk::7cf1886e-60f9-4924-9029-2b6f507f9396" providerId="AD" clId="Web-{57350172-689C-500D-9B8C-503917EE06D2}" dt="2022-09-16T14:10:28.792" v="14" actId="20577"/>
          <ac:spMkLst>
            <pc:docMk/>
            <pc:sldMk cId="4023401635" sldId="275"/>
            <ac:spMk id="2" creationId="{BCF731BB-A7D2-4CFC-AC43-1098BF66BC17}"/>
          </ac:spMkLst>
        </pc:spChg>
        <pc:graphicFrameChg chg="modGraphic">
          <ac:chgData name="Goddard , Helen (PUBLIC HEALTH OFFICER)" userId="S::helengoddard@barnsley.gov.uk::7cf1886e-60f9-4924-9029-2b6f507f9396" providerId="AD" clId="Web-{57350172-689C-500D-9B8C-503917EE06D2}" dt="2022-09-16T14:10:34.761" v="15" actId="20577"/>
          <ac:graphicFrameMkLst>
            <pc:docMk/>
            <pc:sldMk cId="4023401635" sldId="275"/>
            <ac:graphicFrameMk id="5" creationId="{94131AE4-6967-D777-2BC5-648C80CDD7A6}"/>
          </ac:graphicFrameMkLst>
        </pc:graphicFrameChg>
      </pc:sldChg>
      <pc:sldChg chg="modSp delCm">
        <pc:chgData name="Goddard , Helen (PUBLIC HEALTH OFFICER)" userId="S::helengoddard@barnsley.gov.uk::7cf1886e-60f9-4924-9029-2b6f507f9396" providerId="AD" clId="Web-{57350172-689C-500D-9B8C-503917EE06D2}" dt="2022-09-16T14:11:12.622" v="22"/>
        <pc:sldMkLst>
          <pc:docMk/>
          <pc:sldMk cId="3875856712" sldId="276"/>
        </pc:sldMkLst>
        <pc:graphicFrameChg chg="modGraphic">
          <ac:chgData name="Goddard , Helen (PUBLIC HEALTH OFFICER)" userId="S::helengoddard@barnsley.gov.uk::7cf1886e-60f9-4924-9029-2b6f507f9396" providerId="AD" clId="Web-{57350172-689C-500D-9B8C-503917EE06D2}" dt="2022-09-16T14:11:12.622" v="22"/>
          <ac:graphicFrameMkLst>
            <pc:docMk/>
            <pc:sldMk cId="3875856712" sldId="276"/>
            <ac:graphicFrameMk id="5" creationId="{B9A278F4-8FC2-A412-2D8F-0A501DEFD0C6}"/>
          </ac:graphicFrameMkLst>
        </pc:graphicFrameChg>
      </pc:sldChg>
      <pc:sldChg chg="addSp modSp mod setBg">
        <pc:chgData name="Goddard , Helen (PUBLIC HEALTH OFFICER)" userId="S::helengoddard@barnsley.gov.uk::7cf1886e-60f9-4924-9029-2b6f507f9396" providerId="AD" clId="Web-{57350172-689C-500D-9B8C-503917EE06D2}" dt="2022-09-16T14:13:03.609" v="30"/>
        <pc:sldMkLst>
          <pc:docMk/>
          <pc:sldMk cId="999243438" sldId="281"/>
        </pc:sldMkLst>
        <pc:spChg chg="mod">
          <ac:chgData name="Goddard , Helen (PUBLIC HEALTH OFFICER)" userId="S::helengoddard@barnsley.gov.uk::7cf1886e-60f9-4924-9029-2b6f507f9396" providerId="AD" clId="Web-{57350172-689C-500D-9B8C-503917EE06D2}" dt="2022-09-16T14:13:03.609" v="30"/>
          <ac:spMkLst>
            <pc:docMk/>
            <pc:sldMk cId="999243438" sldId="281"/>
            <ac:spMk id="2" creationId="{8A5221E6-42E5-9B37-7C05-CB38BCD3446F}"/>
          </ac:spMkLst>
        </pc:spChg>
        <pc:spChg chg="mod">
          <ac:chgData name="Goddard , Helen (PUBLIC HEALTH OFFICER)" userId="S::helengoddard@barnsley.gov.uk::7cf1886e-60f9-4924-9029-2b6f507f9396" providerId="AD" clId="Web-{57350172-689C-500D-9B8C-503917EE06D2}" dt="2022-09-16T14:13:03.609" v="30"/>
          <ac:spMkLst>
            <pc:docMk/>
            <pc:sldMk cId="999243438" sldId="281"/>
            <ac:spMk id="3" creationId="{7A9A6124-7F9E-37D8-28DC-E05AC2DA5C85}"/>
          </ac:spMkLst>
        </pc:spChg>
        <pc:spChg chg="add">
          <ac:chgData name="Goddard , Helen (PUBLIC HEALTH OFFICER)" userId="S::helengoddard@barnsley.gov.uk::7cf1886e-60f9-4924-9029-2b6f507f9396" providerId="AD" clId="Web-{57350172-689C-500D-9B8C-503917EE06D2}" dt="2022-09-16T14:13:03.609" v="30"/>
          <ac:spMkLst>
            <pc:docMk/>
            <pc:sldMk cId="999243438" sldId="281"/>
            <ac:spMk id="10" creationId="{04812C46-200A-4DEB-A05E-3ED6C68C2387}"/>
          </ac:spMkLst>
        </pc:spChg>
        <pc:picChg chg="mod">
          <ac:chgData name="Goddard , Helen (PUBLIC HEALTH OFFICER)" userId="S::helengoddard@barnsley.gov.uk::7cf1886e-60f9-4924-9029-2b6f507f9396" providerId="AD" clId="Web-{57350172-689C-500D-9B8C-503917EE06D2}" dt="2022-09-16T14:13:03.609" v="30"/>
          <ac:picMkLst>
            <pc:docMk/>
            <pc:sldMk cId="999243438" sldId="281"/>
            <ac:picMk id="5" creationId="{A8A629EB-53AB-45D8-B600-EBCDE4658817}"/>
          </ac:picMkLst>
        </pc:picChg>
      </pc:sldChg>
      <pc:sldChg chg="mod modShow">
        <pc:chgData name="Goddard , Helen (PUBLIC HEALTH OFFICER)" userId="S::helengoddard@barnsley.gov.uk::7cf1886e-60f9-4924-9029-2b6f507f9396" providerId="AD" clId="Web-{57350172-689C-500D-9B8C-503917EE06D2}" dt="2022-09-16T14:12:16.186" v="28"/>
        <pc:sldMkLst>
          <pc:docMk/>
          <pc:sldMk cId="2744855334" sldId="282"/>
        </pc:sldMkLst>
      </pc:sldChg>
    </pc:docChg>
  </pc:docChgLst>
  <pc:docChgLst>
    <pc:chgData name="Goddard , Helen (PUBLIC HEALTH OFFICER)" userId="7cf1886e-60f9-4924-9029-2b6f507f9396" providerId="ADAL" clId="{CB68129D-8F33-4A80-919C-5A54248E7E91}"/>
    <pc:docChg chg="undo custSel addSld modSld modMainMaster">
      <pc:chgData name="Goddard , Helen (PUBLIC HEALTH OFFICER)" userId="7cf1886e-60f9-4924-9029-2b6f507f9396" providerId="ADAL" clId="{CB68129D-8F33-4A80-919C-5A54248E7E91}" dt="2022-09-20T13:56:28.711" v="1930" actId="1076"/>
      <pc:docMkLst>
        <pc:docMk/>
      </pc:docMkLst>
      <pc:sldChg chg="addSp delSp modSp mod setBg modClrScheme addAnim delDesignElem chgLayout">
        <pc:chgData name="Goddard , Helen (PUBLIC HEALTH OFFICER)" userId="7cf1886e-60f9-4924-9029-2b6f507f9396" providerId="ADAL" clId="{CB68129D-8F33-4A80-919C-5A54248E7E91}" dt="2022-09-20T13:32:30.215" v="1656" actId="1076"/>
        <pc:sldMkLst>
          <pc:docMk/>
          <pc:sldMk cId="3342672691" sldId="257"/>
        </pc:sldMkLst>
        <pc:spChg chg="add del mod ord">
          <ac:chgData name="Goddard , Helen (PUBLIC HEALTH OFFICER)" userId="7cf1886e-60f9-4924-9029-2b6f507f9396" providerId="ADAL" clId="{CB68129D-8F33-4A80-919C-5A54248E7E91}" dt="2022-09-20T13:29:33.013" v="1627" actId="478"/>
          <ac:spMkLst>
            <pc:docMk/>
            <pc:sldMk cId="3342672691" sldId="257"/>
            <ac:spMk id="2" creationId="{051D6EDF-4F65-488B-BA2F-4DE44231EA6D}"/>
          </ac:spMkLst>
        </pc:spChg>
        <pc:spChg chg="mod">
          <ac:chgData name="Goddard , Helen (PUBLIC HEALTH OFFICER)" userId="7cf1886e-60f9-4924-9029-2b6f507f9396" providerId="ADAL" clId="{CB68129D-8F33-4A80-919C-5A54248E7E91}" dt="2022-09-06T16:08:27.957" v="1614" actId="26606"/>
          <ac:spMkLst>
            <pc:docMk/>
            <pc:sldMk cId="3342672691" sldId="257"/>
            <ac:spMk id="2" creationId="{76BD2034-03A3-432C-948C-4951AE3AF1B2}"/>
          </ac:spMkLst>
        </pc:spChg>
        <pc:spChg chg="mod ord">
          <ac:chgData name="Goddard , Helen (PUBLIC HEALTH OFFICER)" userId="7cf1886e-60f9-4924-9029-2b6f507f9396" providerId="ADAL" clId="{CB68129D-8F33-4A80-919C-5A54248E7E91}" dt="2022-09-20T13:32:30.215" v="1656" actId="1076"/>
          <ac:spMkLst>
            <pc:docMk/>
            <pc:sldMk cId="3342672691" sldId="257"/>
            <ac:spMk id="3" creationId="{B01E35A6-2208-43D5-AFB7-624BBD675D19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32:03.097" v="1651" actId="478"/>
          <ac:spMkLst>
            <pc:docMk/>
            <pc:sldMk cId="3342672691" sldId="257"/>
            <ac:spMk id="5" creationId="{912E2099-7AA7-4558-BD1D-259F2F966BB0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32:17.351" v="1653" actId="478"/>
          <ac:spMkLst>
            <pc:docMk/>
            <pc:sldMk cId="3342672691" sldId="257"/>
            <ac:spMk id="6" creationId="{8F75A1F0-6513-4523-A7E8-9D515B17E2DE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32:23.178" v="1654" actId="478"/>
          <ac:spMkLst>
            <pc:docMk/>
            <pc:sldMk cId="3342672691" sldId="257"/>
            <ac:spMk id="7" creationId="{E0179480-FD70-48D4-9AA5-E9E09A07E4A3}"/>
          </ac:spMkLst>
        </pc:spChg>
        <pc:spChg chg="add">
          <ac:chgData name="Goddard , Helen (PUBLIC HEALTH OFFICER)" userId="7cf1886e-60f9-4924-9029-2b6f507f9396" providerId="ADAL" clId="{CB68129D-8F33-4A80-919C-5A54248E7E91}" dt="2022-09-06T16:08:27.957" v="1614" actId="26606"/>
          <ac:spMkLst>
            <pc:docMk/>
            <pc:sldMk cId="3342672691" sldId="257"/>
            <ac:spMk id="8" creationId="{D278ADA9-6383-4BDD-80D2-8899A402687B}"/>
          </ac:spMkLst>
        </pc:spChg>
        <pc:spChg chg="add">
          <ac:chgData name="Goddard , Helen (PUBLIC HEALTH OFFICER)" userId="7cf1886e-60f9-4924-9029-2b6f507f9396" providerId="ADAL" clId="{CB68129D-8F33-4A80-919C-5A54248E7E91}" dt="2022-09-06T16:08:27.957" v="1614" actId="26606"/>
          <ac:spMkLst>
            <pc:docMk/>
            <pc:sldMk cId="3342672691" sldId="257"/>
            <ac:spMk id="10" creationId="{484B7147-B0F6-40ED-B5A2-FF72BC8198B6}"/>
          </ac:spMkLst>
        </pc:spChg>
        <pc:spChg chg="add">
          <ac:chgData name="Goddard , Helen (PUBLIC HEALTH OFFICER)" userId="7cf1886e-60f9-4924-9029-2b6f507f9396" providerId="ADAL" clId="{CB68129D-8F33-4A80-919C-5A54248E7E91}" dt="2022-09-06T16:08:27.957" v="1614" actId="26606"/>
          <ac:spMkLst>
            <pc:docMk/>
            <pc:sldMk cId="3342672691" sldId="257"/>
            <ac:spMk id="12" creationId="{B36D2DE0-0628-4A9A-A59D-7BA8B5EB3022}"/>
          </ac:spMkLst>
        </pc:spChg>
        <pc:spChg chg="add">
          <ac:chgData name="Goddard , Helen (PUBLIC HEALTH OFFICER)" userId="7cf1886e-60f9-4924-9029-2b6f507f9396" providerId="ADAL" clId="{CB68129D-8F33-4A80-919C-5A54248E7E91}" dt="2022-09-06T16:08:27.957" v="1614" actId="26606"/>
          <ac:spMkLst>
            <pc:docMk/>
            <pc:sldMk cId="3342672691" sldId="257"/>
            <ac:spMk id="14" creationId="{48E405C9-94BE-41DA-928C-DEC9A8550E9F}"/>
          </ac:spMkLst>
        </pc:spChg>
        <pc:spChg chg="add">
          <ac:chgData name="Goddard , Helen (PUBLIC HEALTH OFFICER)" userId="7cf1886e-60f9-4924-9029-2b6f507f9396" providerId="ADAL" clId="{CB68129D-8F33-4A80-919C-5A54248E7E91}" dt="2022-09-06T16:08:27.957" v="1614" actId="26606"/>
          <ac:spMkLst>
            <pc:docMk/>
            <pc:sldMk cId="3342672691" sldId="257"/>
            <ac:spMk id="16" creationId="{D2091A72-D5BB-42AC-8FD3-F7747D90861E}"/>
          </ac:spMkLst>
        </pc:spChg>
        <pc:spChg chg="add">
          <ac:chgData name="Goddard , Helen (PUBLIC HEALTH OFFICER)" userId="7cf1886e-60f9-4924-9029-2b6f507f9396" providerId="ADAL" clId="{CB68129D-8F33-4A80-919C-5A54248E7E91}" dt="2022-09-06T16:08:27.957" v="1614" actId="26606"/>
          <ac:spMkLst>
            <pc:docMk/>
            <pc:sldMk cId="3342672691" sldId="257"/>
            <ac:spMk id="18" creationId="{6ED12BFC-A737-46AF-8411-481112D54B0C}"/>
          </ac:spMkLst>
        </pc:spChg>
        <pc:spChg chg="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3342672691" sldId="257"/>
            <ac:spMk id="23" creationId="{C1DD1A8A-57D5-4A81-AD04-532B043C5611}"/>
          </ac:spMkLst>
        </pc:spChg>
        <pc:spChg chg="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3342672691" sldId="257"/>
            <ac:spMk id="25" creationId="{007891EC-4501-44ED-A8C8-B11B6DB767AB}"/>
          </ac:spMkLst>
        </pc:spChg>
        <pc:picChg chg="mod">
          <ac:chgData name="Goddard , Helen (PUBLIC HEALTH OFFICER)" userId="7cf1886e-60f9-4924-9029-2b6f507f9396" providerId="ADAL" clId="{CB68129D-8F33-4A80-919C-5A54248E7E91}" dt="2022-09-20T13:32:27.583" v="1655" actId="1076"/>
          <ac:picMkLst>
            <pc:docMk/>
            <pc:sldMk cId="3342672691" sldId="257"/>
            <ac:picMk id="4" creationId="{22AFFD4F-B62F-9814-FEEB-E893C598DA94}"/>
          </ac:picMkLst>
        </pc:picChg>
      </pc:sldChg>
      <pc:sldChg chg="delSp modSp mod delDesignElem">
        <pc:chgData name="Goddard , Helen (PUBLIC HEALTH OFFICER)" userId="7cf1886e-60f9-4924-9029-2b6f507f9396" providerId="ADAL" clId="{CB68129D-8F33-4A80-919C-5A54248E7E91}" dt="2022-09-20T13:55:16.317" v="1916" actId="1076"/>
        <pc:sldMkLst>
          <pc:docMk/>
          <pc:sldMk cId="4085003437" sldId="260"/>
        </pc:sldMkLst>
        <pc:spChg chg="mod">
          <ac:chgData name="Goddard , Helen (PUBLIC HEALTH OFFICER)" userId="7cf1886e-60f9-4924-9029-2b6f507f9396" providerId="ADAL" clId="{CB68129D-8F33-4A80-919C-5A54248E7E91}" dt="2022-09-20T13:54:51.383" v="1911" actId="1076"/>
          <ac:spMkLst>
            <pc:docMk/>
            <pc:sldMk cId="4085003437" sldId="260"/>
            <ac:spMk id="2" creationId="{0012A72E-40EC-462A-BBC8-8A29939044AA}"/>
          </ac:spMkLst>
        </pc:spChg>
        <pc:spChg chg="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4085003437" sldId="260"/>
            <ac:spMk id="10" creationId="{6C4028FD-8BAA-4A19-BFDE-594D991B7552}"/>
          </ac:spMkLst>
        </pc:spChg>
        <pc:graphicFrameChg chg="mod modGraphic">
          <ac:chgData name="Goddard , Helen (PUBLIC HEALTH OFFICER)" userId="7cf1886e-60f9-4924-9029-2b6f507f9396" providerId="ADAL" clId="{CB68129D-8F33-4A80-919C-5A54248E7E91}" dt="2022-09-20T13:55:16.317" v="1916" actId="1076"/>
          <ac:graphicFrameMkLst>
            <pc:docMk/>
            <pc:sldMk cId="4085003437" sldId="260"/>
            <ac:graphicFrameMk id="5" creationId="{2973B0CE-B195-4422-8387-483D980791B5}"/>
          </ac:graphicFrameMkLst>
        </pc:graphicFrameChg>
      </pc:sldChg>
      <pc:sldChg chg="addSp delSp modSp mod modClrScheme chgLayout">
        <pc:chgData name="Goddard , Helen (PUBLIC HEALTH OFFICER)" userId="7cf1886e-60f9-4924-9029-2b6f507f9396" providerId="ADAL" clId="{CB68129D-8F33-4A80-919C-5A54248E7E91}" dt="2022-09-20T13:35:00.587" v="1697" actId="1076"/>
        <pc:sldMkLst>
          <pc:docMk/>
          <pc:sldMk cId="2369775165" sldId="262"/>
        </pc:sldMkLst>
        <pc:spChg chg="mod ord">
          <ac:chgData name="Goddard , Helen (PUBLIC HEALTH OFFICER)" userId="7cf1886e-60f9-4924-9029-2b6f507f9396" providerId="ADAL" clId="{CB68129D-8F33-4A80-919C-5A54248E7E91}" dt="2022-09-20T13:34:23.671" v="1689" actId="1076"/>
          <ac:spMkLst>
            <pc:docMk/>
            <pc:sldMk cId="2369775165" sldId="262"/>
            <ac:spMk id="2" creationId="{A7F0E4D1-F385-43CB-AA74-738279791166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34:33.248" v="1691" actId="478"/>
          <ac:spMkLst>
            <pc:docMk/>
            <pc:sldMk cId="2369775165" sldId="262"/>
            <ac:spMk id="3" creationId="{F312F1DA-C3F8-4EF0-8A96-6ADC503AF9BB}"/>
          </ac:spMkLst>
        </pc:spChg>
        <pc:graphicFrameChg chg="mod ord modGraphic">
          <ac:chgData name="Goddard , Helen (PUBLIC HEALTH OFFICER)" userId="7cf1886e-60f9-4924-9029-2b6f507f9396" providerId="ADAL" clId="{CB68129D-8F33-4A80-919C-5A54248E7E91}" dt="2022-09-20T13:35:00.587" v="1697" actId="1076"/>
          <ac:graphicFrameMkLst>
            <pc:docMk/>
            <pc:sldMk cId="2369775165" sldId="262"/>
            <ac:graphicFrameMk id="5" creationId="{131B3760-4264-C752-AD90-4CCF885149B4}"/>
          </ac:graphicFrameMkLst>
        </pc:graphicFrameChg>
      </pc:sldChg>
      <pc:sldChg chg="addSp modSp mod setBg">
        <pc:chgData name="Goddard , Helen (PUBLIC HEALTH OFFICER)" userId="7cf1886e-60f9-4924-9029-2b6f507f9396" providerId="ADAL" clId="{CB68129D-8F33-4A80-919C-5A54248E7E91}" dt="2022-09-20T13:42:48.960" v="1753" actId="26606"/>
        <pc:sldMkLst>
          <pc:docMk/>
          <pc:sldMk cId="525600714" sldId="263"/>
        </pc:sldMkLst>
        <pc:spChg chg="mod">
          <ac:chgData name="Goddard , Helen (PUBLIC HEALTH OFFICER)" userId="7cf1886e-60f9-4924-9029-2b6f507f9396" providerId="ADAL" clId="{CB68129D-8F33-4A80-919C-5A54248E7E91}" dt="2022-09-20T13:42:48.960" v="1753" actId="26606"/>
          <ac:spMkLst>
            <pc:docMk/>
            <pc:sldMk cId="525600714" sldId="263"/>
            <ac:spMk id="2" creationId="{B89CAFBB-20D0-4BDE-91A0-A4A681E47184}"/>
          </ac:spMkLst>
        </pc:spChg>
        <pc:spChg chg="add">
          <ac:chgData name="Goddard , Helen (PUBLIC HEALTH OFFICER)" userId="7cf1886e-60f9-4924-9029-2b6f507f9396" providerId="ADAL" clId="{CB68129D-8F33-4A80-919C-5A54248E7E91}" dt="2022-09-20T13:42:48.960" v="1753" actId="26606"/>
          <ac:spMkLst>
            <pc:docMk/>
            <pc:sldMk cId="525600714" sldId="263"/>
            <ac:spMk id="14" creationId="{F9E80720-23E6-4B89-B77E-04A7689F1BA8}"/>
          </ac:spMkLst>
        </pc:spChg>
        <pc:spChg chg="add">
          <ac:chgData name="Goddard , Helen (PUBLIC HEALTH OFFICER)" userId="7cf1886e-60f9-4924-9029-2b6f507f9396" providerId="ADAL" clId="{CB68129D-8F33-4A80-919C-5A54248E7E91}" dt="2022-09-20T13:42:48.960" v="1753" actId="26606"/>
          <ac:spMkLst>
            <pc:docMk/>
            <pc:sldMk cId="525600714" sldId="263"/>
            <ac:spMk id="16" creationId="{CD1D3CA1-3EB6-41F3-A419-8424B56BE63A}"/>
          </ac:spMkLst>
        </pc:spChg>
        <pc:spChg chg="add">
          <ac:chgData name="Goddard , Helen (PUBLIC HEALTH OFFICER)" userId="7cf1886e-60f9-4924-9029-2b6f507f9396" providerId="ADAL" clId="{CB68129D-8F33-4A80-919C-5A54248E7E91}" dt="2022-09-20T13:42:48.960" v="1753" actId="26606"/>
          <ac:spMkLst>
            <pc:docMk/>
            <pc:sldMk cId="525600714" sldId="263"/>
            <ac:spMk id="18" creationId="{4D87F7B2-AA36-4B58-BC2C-1BBA135E8B6B}"/>
          </ac:spMkLst>
        </pc:spChg>
        <pc:graphicFrameChg chg="mod modGraphic">
          <ac:chgData name="Goddard , Helen (PUBLIC HEALTH OFFICER)" userId="7cf1886e-60f9-4924-9029-2b6f507f9396" providerId="ADAL" clId="{CB68129D-8F33-4A80-919C-5A54248E7E91}" dt="2022-09-20T13:42:48.960" v="1753" actId="26606"/>
          <ac:graphicFrameMkLst>
            <pc:docMk/>
            <pc:sldMk cId="525600714" sldId="263"/>
            <ac:graphicFrameMk id="9" creationId="{AD6EAE96-9C0B-40AD-910C-D60E4EE15757}"/>
          </ac:graphicFrameMkLst>
        </pc:graphicFrameChg>
      </pc:sldChg>
      <pc:sldChg chg="modSp mod">
        <pc:chgData name="Goddard , Helen (PUBLIC HEALTH OFFICER)" userId="7cf1886e-60f9-4924-9029-2b6f507f9396" providerId="ADAL" clId="{CB68129D-8F33-4A80-919C-5A54248E7E91}" dt="2022-09-20T13:56:28.711" v="1930" actId="1076"/>
        <pc:sldMkLst>
          <pc:docMk/>
          <pc:sldMk cId="2335712825" sldId="264"/>
        </pc:sldMkLst>
        <pc:spChg chg="mod">
          <ac:chgData name="Goddard , Helen (PUBLIC HEALTH OFFICER)" userId="7cf1886e-60f9-4924-9029-2b6f507f9396" providerId="ADAL" clId="{CB68129D-8F33-4A80-919C-5A54248E7E91}" dt="2022-09-20T13:56:28.711" v="1930" actId="1076"/>
          <ac:spMkLst>
            <pc:docMk/>
            <pc:sldMk cId="2335712825" sldId="264"/>
            <ac:spMk id="2" creationId="{364575D1-26AC-406D-B65A-8C380095573D}"/>
          </ac:spMkLst>
        </pc:spChg>
        <pc:picChg chg="mod">
          <ac:chgData name="Goddard , Helen (PUBLIC HEALTH OFFICER)" userId="7cf1886e-60f9-4924-9029-2b6f507f9396" providerId="ADAL" clId="{CB68129D-8F33-4A80-919C-5A54248E7E91}" dt="2022-09-20T13:56:21.039" v="1927" actId="1076"/>
          <ac:picMkLst>
            <pc:docMk/>
            <pc:sldMk cId="2335712825" sldId="264"/>
            <ac:picMk id="3" creationId="{A55A51B5-084B-E8D3-C8AB-A0EC5D71BC7D}"/>
          </ac:picMkLst>
        </pc:picChg>
      </pc:sldChg>
      <pc:sldChg chg="addSp delSp modSp mod modClrScheme chgLayout">
        <pc:chgData name="Goddard , Helen (PUBLIC HEALTH OFFICER)" userId="7cf1886e-60f9-4924-9029-2b6f507f9396" providerId="ADAL" clId="{CB68129D-8F33-4A80-919C-5A54248E7E91}" dt="2022-09-20T13:33:19.534" v="1665" actId="1076"/>
        <pc:sldMkLst>
          <pc:docMk/>
          <pc:sldMk cId="4023401635" sldId="275"/>
        </pc:sldMkLst>
        <pc:spChg chg="mod ord">
          <ac:chgData name="Goddard , Helen (PUBLIC HEALTH OFFICER)" userId="7cf1886e-60f9-4924-9029-2b6f507f9396" providerId="ADAL" clId="{CB68129D-8F33-4A80-919C-5A54248E7E91}" dt="2022-09-20T13:33:19.534" v="1665" actId="1076"/>
          <ac:spMkLst>
            <pc:docMk/>
            <pc:sldMk cId="4023401635" sldId="275"/>
            <ac:spMk id="2" creationId="{BCF731BB-A7D2-4CFC-AC43-1098BF66BC17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30:54.835" v="1645" actId="478"/>
          <ac:spMkLst>
            <pc:docMk/>
            <pc:sldMk cId="4023401635" sldId="275"/>
            <ac:spMk id="3" creationId="{5440FFFC-A1F4-4E19-BE22-4705868AF2FD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32:59.859" v="1659" actId="700"/>
          <ac:spMkLst>
            <pc:docMk/>
            <pc:sldMk cId="4023401635" sldId="275"/>
            <ac:spMk id="4" creationId="{AFCE2F6D-EFCF-41AD-94E9-C52392F70F21}"/>
          </ac:spMkLst>
        </pc:spChg>
        <pc:graphicFrameChg chg="mod ord">
          <ac:chgData name="Goddard , Helen (PUBLIC HEALTH OFFICER)" userId="7cf1886e-60f9-4924-9029-2b6f507f9396" providerId="ADAL" clId="{CB68129D-8F33-4A80-919C-5A54248E7E91}" dt="2022-09-20T13:33:06.634" v="1660" actId="1076"/>
          <ac:graphicFrameMkLst>
            <pc:docMk/>
            <pc:sldMk cId="4023401635" sldId="275"/>
            <ac:graphicFrameMk id="5" creationId="{94131AE4-6967-D777-2BC5-648C80CDD7A6}"/>
          </ac:graphicFrameMkLst>
        </pc:graphicFrameChg>
      </pc:sldChg>
      <pc:sldChg chg="addSp delSp modSp mod modClrScheme chgLayout">
        <pc:chgData name="Goddard , Helen (PUBLIC HEALTH OFFICER)" userId="7cf1886e-60f9-4924-9029-2b6f507f9396" providerId="ADAL" clId="{CB68129D-8F33-4A80-919C-5A54248E7E91}" dt="2022-09-20T13:34:01.979" v="1678" actId="1076"/>
        <pc:sldMkLst>
          <pc:docMk/>
          <pc:sldMk cId="3875856712" sldId="276"/>
        </pc:sldMkLst>
        <pc:spChg chg="mod ord">
          <ac:chgData name="Goddard , Helen (PUBLIC HEALTH OFFICER)" userId="7cf1886e-60f9-4924-9029-2b6f507f9396" providerId="ADAL" clId="{CB68129D-8F33-4A80-919C-5A54248E7E91}" dt="2022-09-20T13:33:52.967" v="1676" actId="1076"/>
          <ac:spMkLst>
            <pc:docMk/>
            <pc:sldMk cId="3875856712" sldId="276"/>
            <ac:spMk id="2" creationId="{804E0C4D-EAF1-4474-8072-D8F72BFB9956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33:55.353" v="1677" actId="478"/>
          <ac:spMkLst>
            <pc:docMk/>
            <pc:sldMk cId="3875856712" sldId="276"/>
            <ac:spMk id="3" creationId="{5C9A89CA-FB73-4706-94FF-82F6F8F4FAF8}"/>
          </ac:spMkLst>
        </pc:spChg>
        <pc:graphicFrameChg chg="mod ord">
          <ac:chgData name="Goddard , Helen (PUBLIC HEALTH OFFICER)" userId="7cf1886e-60f9-4924-9029-2b6f507f9396" providerId="ADAL" clId="{CB68129D-8F33-4A80-919C-5A54248E7E91}" dt="2022-09-20T13:34:01.979" v="1678" actId="1076"/>
          <ac:graphicFrameMkLst>
            <pc:docMk/>
            <pc:sldMk cId="3875856712" sldId="276"/>
            <ac:graphicFrameMk id="5" creationId="{B9A278F4-8FC2-A412-2D8F-0A501DEFD0C6}"/>
          </ac:graphicFrameMkLst>
        </pc:graphicFrameChg>
      </pc:sldChg>
      <pc:sldChg chg="addSp delSp modSp mod delDesignElem">
        <pc:chgData name="Goddard , Helen (PUBLIC HEALTH OFFICER)" userId="7cf1886e-60f9-4924-9029-2b6f507f9396" providerId="ADAL" clId="{CB68129D-8F33-4A80-919C-5A54248E7E91}" dt="2022-09-20T13:56:16.144" v="1926" actId="2711"/>
        <pc:sldMkLst>
          <pc:docMk/>
          <pc:sldMk cId="999243438" sldId="281"/>
        </pc:sldMkLst>
        <pc:spChg chg="mod">
          <ac:chgData name="Goddard , Helen (PUBLIC HEALTH OFFICER)" userId="7cf1886e-60f9-4924-9029-2b6f507f9396" providerId="ADAL" clId="{CB68129D-8F33-4A80-919C-5A54248E7E91}" dt="2022-09-20T13:56:16.144" v="1926" actId="2711"/>
          <ac:spMkLst>
            <pc:docMk/>
            <pc:sldMk cId="999243438" sldId="281"/>
            <ac:spMk id="2" creationId="{8A5221E6-42E5-9B37-7C05-CB38BCD3446F}"/>
          </ac:spMkLst>
        </pc:spChg>
        <pc:spChg chg="mod">
          <ac:chgData name="Goddard , Helen (PUBLIC HEALTH OFFICER)" userId="7cf1886e-60f9-4924-9029-2b6f507f9396" providerId="ADAL" clId="{CB68129D-8F33-4A80-919C-5A54248E7E91}" dt="2022-09-20T13:56:01.974" v="1923" actId="2711"/>
          <ac:spMkLst>
            <pc:docMk/>
            <pc:sldMk cId="999243438" sldId="281"/>
            <ac:spMk id="3" creationId="{7A9A6124-7F9E-37D8-28DC-E05AC2DA5C85}"/>
          </ac:spMkLst>
        </pc:spChg>
        <pc:spChg chg="add">
          <ac:chgData name="Goddard , Helen (PUBLIC HEALTH OFFICER)" userId="7cf1886e-60f9-4924-9029-2b6f507f9396" providerId="ADAL" clId="{CB68129D-8F33-4A80-919C-5A54248E7E91}" dt="2022-09-20T13:55:38.304" v="1917" actId="26606"/>
          <ac:spMkLst>
            <pc:docMk/>
            <pc:sldMk cId="999243438" sldId="281"/>
            <ac:spMk id="7" creationId="{7D379150-F6B4-45C8-BE10-6B278AD400EB}"/>
          </ac:spMkLst>
        </pc:spChg>
        <pc:spChg chg="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999243438" sldId="281"/>
            <ac:spMk id="10" creationId="{04812C46-200A-4DEB-A05E-3ED6C68C2387}"/>
          </ac:spMkLst>
        </pc:spChg>
        <pc:spChg chg="add">
          <ac:chgData name="Goddard , Helen (PUBLIC HEALTH OFFICER)" userId="7cf1886e-60f9-4924-9029-2b6f507f9396" providerId="ADAL" clId="{CB68129D-8F33-4A80-919C-5A54248E7E91}" dt="2022-09-20T13:55:38.304" v="1917" actId="26606"/>
          <ac:spMkLst>
            <pc:docMk/>
            <pc:sldMk cId="999243438" sldId="281"/>
            <ac:spMk id="12" creationId="{5FFCF544-A370-4A5D-A95F-CA6E0E7191E6}"/>
          </ac:spMkLst>
        </pc:spChg>
        <pc:spChg chg="add">
          <ac:chgData name="Goddard , Helen (PUBLIC HEALTH OFFICER)" userId="7cf1886e-60f9-4924-9029-2b6f507f9396" providerId="ADAL" clId="{CB68129D-8F33-4A80-919C-5A54248E7E91}" dt="2022-09-20T13:55:38.304" v="1917" actId="26606"/>
          <ac:spMkLst>
            <pc:docMk/>
            <pc:sldMk cId="999243438" sldId="281"/>
            <ac:spMk id="16" creationId="{52ABB703-2B0E-4C3B-B4A2-F3973548E561}"/>
          </ac:spMkLst>
        </pc:spChg>
        <pc:spChg chg="add">
          <ac:chgData name="Goddard , Helen (PUBLIC HEALTH OFFICER)" userId="7cf1886e-60f9-4924-9029-2b6f507f9396" providerId="ADAL" clId="{CB68129D-8F33-4A80-919C-5A54248E7E91}" dt="2022-09-20T13:55:38.304" v="1917" actId="26606"/>
          <ac:spMkLst>
            <pc:docMk/>
            <pc:sldMk cId="999243438" sldId="281"/>
            <ac:spMk id="20" creationId="{E95DA498-D9A2-4DA9-B9DA-B3776E08CF7E}"/>
          </ac:spMkLst>
        </pc:spChg>
        <pc:spChg chg="add">
          <ac:chgData name="Goddard , Helen (PUBLIC HEALTH OFFICER)" userId="7cf1886e-60f9-4924-9029-2b6f507f9396" providerId="ADAL" clId="{CB68129D-8F33-4A80-919C-5A54248E7E91}" dt="2022-09-20T13:55:38.304" v="1917" actId="26606"/>
          <ac:spMkLst>
            <pc:docMk/>
            <pc:sldMk cId="999243438" sldId="281"/>
            <ac:spMk id="22" creationId="{82A73093-4B9D-420D-B17E-52293703A1D4}"/>
          </ac:spMkLst>
        </pc:spChg>
        <pc:picChg chg="mod">
          <ac:chgData name="Goddard , Helen (PUBLIC HEALTH OFFICER)" userId="7cf1886e-60f9-4924-9029-2b6f507f9396" providerId="ADAL" clId="{CB68129D-8F33-4A80-919C-5A54248E7E91}" dt="2022-09-20T13:55:38.304" v="1917" actId="26606"/>
          <ac:picMkLst>
            <pc:docMk/>
            <pc:sldMk cId="999243438" sldId="281"/>
            <ac:picMk id="5" creationId="{A8A629EB-53AB-45D8-B600-EBCDE4658817}"/>
          </ac:picMkLst>
        </pc:picChg>
        <pc:cxnChg chg="add">
          <ac:chgData name="Goddard , Helen (PUBLIC HEALTH OFFICER)" userId="7cf1886e-60f9-4924-9029-2b6f507f9396" providerId="ADAL" clId="{CB68129D-8F33-4A80-919C-5A54248E7E91}" dt="2022-09-20T13:55:38.304" v="1917" actId="26606"/>
          <ac:cxnSpMkLst>
            <pc:docMk/>
            <pc:sldMk cId="999243438" sldId="281"/>
            <ac:cxnSpMk id="14" creationId="{6EEB3B97-A638-498B-8083-54191CE71E01}"/>
          </ac:cxnSpMkLst>
        </pc:cxnChg>
        <pc:cxnChg chg="add">
          <ac:chgData name="Goddard , Helen (PUBLIC HEALTH OFFICER)" userId="7cf1886e-60f9-4924-9029-2b6f507f9396" providerId="ADAL" clId="{CB68129D-8F33-4A80-919C-5A54248E7E91}" dt="2022-09-20T13:55:38.304" v="1917" actId="26606"/>
          <ac:cxnSpMkLst>
            <pc:docMk/>
            <pc:sldMk cId="999243438" sldId="281"/>
            <ac:cxnSpMk id="18" creationId="{9C21570E-E159-49A6-9891-FA397B7A92D3}"/>
          </ac:cxnSpMkLst>
        </pc:cxnChg>
      </pc:sldChg>
      <pc:sldChg chg="addSp delSp modSp mod modClrScheme chgLayout">
        <pc:chgData name="Goddard , Helen (PUBLIC HEALTH OFFICER)" userId="7cf1886e-60f9-4924-9029-2b6f507f9396" providerId="ADAL" clId="{CB68129D-8F33-4A80-919C-5A54248E7E91}" dt="2022-09-20T13:43:48.411" v="1763" actId="1076"/>
        <pc:sldMkLst>
          <pc:docMk/>
          <pc:sldMk cId="2744855334" sldId="282"/>
        </pc:sldMkLst>
        <pc:spChg chg="add del mod ord">
          <ac:chgData name="Goddard , Helen (PUBLIC HEALTH OFFICER)" userId="7cf1886e-60f9-4924-9029-2b6f507f9396" providerId="ADAL" clId="{CB68129D-8F33-4A80-919C-5A54248E7E91}" dt="2022-09-20T13:43:40.422" v="1761" actId="478"/>
          <ac:spMkLst>
            <pc:docMk/>
            <pc:sldMk cId="2744855334" sldId="282"/>
            <ac:spMk id="2" creationId="{38459FFE-62EB-4897-A68A-7D8E39D31653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43:43.758" v="1762" actId="478"/>
          <ac:spMkLst>
            <pc:docMk/>
            <pc:sldMk cId="2744855334" sldId="282"/>
            <ac:spMk id="3" creationId="{4DB99B13-1FC5-498F-AB3E-13CE0B0DE120}"/>
          </ac:spMkLst>
        </pc:spChg>
        <pc:spChg chg="mod">
          <ac:chgData name="Goddard , Helen (PUBLIC HEALTH OFFICER)" userId="7cf1886e-60f9-4924-9029-2b6f507f9396" providerId="ADAL" clId="{CB68129D-8F33-4A80-919C-5A54248E7E91}" dt="2022-09-20T13:43:26.257" v="1756" actId="1076"/>
          <ac:spMkLst>
            <pc:docMk/>
            <pc:sldMk cId="2744855334" sldId="282"/>
            <ac:spMk id="5" creationId="{7C92A89E-8751-42BE-A339-2172745B3CE1}"/>
          </ac:spMkLst>
        </pc:spChg>
        <pc:picChg chg="mod">
          <ac:chgData name="Goddard , Helen (PUBLIC HEALTH OFFICER)" userId="7cf1886e-60f9-4924-9029-2b6f507f9396" providerId="ADAL" clId="{CB68129D-8F33-4A80-919C-5A54248E7E91}" dt="2022-09-20T13:43:48.411" v="1763" actId="1076"/>
          <ac:picMkLst>
            <pc:docMk/>
            <pc:sldMk cId="2744855334" sldId="282"/>
            <ac:picMk id="7" creationId="{F6A52DCC-456E-4168-9866-17CD4A2F0723}"/>
          </ac:picMkLst>
        </pc:picChg>
        <pc:picChg chg="mod">
          <ac:chgData name="Goddard , Helen (PUBLIC HEALTH OFFICER)" userId="7cf1886e-60f9-4924-9029-2b6f507f9396" providerId="ADAL" clId="{CB68129D-8F33-4A80-919C-5A54248E7E91}" dt="2022-09-20T13:43:31.608" v="1758" actId="1076"/>
          <ac:picMkLst>
            <pc:docMk/>
            <pc:sldMk cId="2744855334" sldId="282"/>
            <ac:picMk id="8" creationId="{D1BAA9D7-A715-439F-A90E-A5116195A4AF}"/>
          </ac:picMkLst>
        </pc:picChg>
        <pc:cxnChg chg="mod">
          <ac:chgData name="Goddard , Helen (PUBLIC HEALTH OFFICER)" userId="7cf1886e-60f9-4924-9029-2b6f507f9396" providerId="ADAL" clId="{CB68129D-8F33-4A80-919C-5A54248E7E91}" dt="2022-09-20T13:43:20.351" v="1755" actId="1076"/>
          <ac:cxnSpMkLst>
            <pc:docMk/>
            <pc:sldMk cId="2744855334" sldId="282"/>
            <ac:cxnSpMk id="10" creationId="{E307494C-48E4-4CB9-BE6B-AE2A3732A70B}"/>
          </ac:cxnSpMkLst>
        </pc:cxnChg>
        <pc:cxnChg chg="mod">
          <ac:chgData name="Goddard , Helen (PUBLIC HEALTH OFFICER)" userId="7cf1886e-60f9-4924-9029-2b6f507f9396" providerId="ADAL" clId="{CB68129D-8F33-4A80-919C-5A54248E7E91}" dt="2022-09-20T13:43:28.749" v="1757" actId="1076"/>
          <ac:cxnSpMkLst>
            <pc:docMk/>
            <pc:sldMk cId="2744855334" sldId="282"/>
            <ac:cxnSpMk id="27" creationId="{2E6366D0-7DF5-45AD-BD58-61E6ED0D175E}"/>
          </ac:cxnSpMkLst>
        </pc:cxnChg>
        <pc:cxnChg chg="mod">
          <ac:chgData name="Goddard , Helen (PUBLIC HEALTH OFFICER)" userId="7cf1886e-60f9-4924-9029-2b6f507f9396" providerId="ADAL" clId="{CB68129D-8F33-4A80-919C-5A54248E7E91}" dt="2022-09-20T13:43:33.432" v="1759" actId="1076"/>
          <ac:cxnSpMkLst>
            <pc:docMk/>
            <pc:sldMk cId="2744855334" sldId="282"/>
            <ac:cxnSpMk id="28" creationId="{EB9D3E65-5C8B-4E17-BC3C-0B1CDC133FC4}"/>
          </ac:cxnSpMkLst>
        </pc:cxnChg>
      </pc:sldChg>
      <pc:sldChg chg="modSp mod">
        <pc:chgData name="Goddard , Helen (PUBLIC HEALTH OFFICER)" userId="7cf1886e-60f9-4924-9029-2b6f507f9396" providerId="ADAL" clId="{CB68129D-8F33-4A80-919C-5A54248E7E91}" dt="2022-09-20T13:44:16.545" v="1768" actId="14100"/>
        <pc:sldMkLst>
          <pc:docMk/>
          <pc:sldMk cId="2995791274" sldId="283"/>
        </pc:sldMkLst>
        <pc:spChg chg="mod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2995791274" sldId="283"/>
            <ac:spMk id="9" creationId="{8E57C228-2509-434F-AE30-A1EE78E205EA}"/>
          </ac:spMkLst>
        </pc:spChg>
        <pc:spChg chg="mod">
          <ac:chgData name="Goddard , Helen (PUBLIC HEALTH OFFICER)" userId="7cf1886e-60f9-4924-9029-2b6f507f9396" providerId="ADAL" clId="{CB68129D-8F33-4A80-919C-5A54248E7E91}" dt="2022-09-20T13:44:08.448" v="1764" actId="1076"/>
          <ac:spMkLst>
            <pc:docMk/>
            <pc:sldMk cId="2995791274" sldId="283"/>
            <ac:spMk id="13" creationId="{93D33303-704F-4385-8BDA-3EE180169ABC}"/>
          </ac:spMkLst>
        </pc:spChg>
        <pc:spChg chg="mod">
          <ac:chgData name="Goddard , Helen (PUBLIC HEALTH OFFICER)" userId="7cf1886e-60f9-4924-9029-2b6f507f9396" providerId="ADAL" clId="{CB68129D-8F33-4A80-919C-5A54248E7E91}" dt="2022-09-20T13:44:08.448" v="1764" actId="1076"/>
          <ac:spMkLst>
            <pc:docMk/>
            <pc:sldMk cId="2995791274" sldId="283"/>
            <ac:spMk id="14" creationId="{880AFB50-6DE6-422A-BD5B-B6B6CB4BD49B}"/>
          </ac:spMkLst>
        </pc:spChg>
        <pc:picChg chg="mod">
          <ac:chgData name="Goddard , Helen (PUBLIC HEALTH OFFICER)" userId="7cf1886e-60f9-4924-9029-2b6f507f9396" providerId="ADAL" clId="{CB68129D-8F33-4A80-919C-5A54248E7E91}" dt="2022-09-20T13:44:08.448" v="1764" actId="1076"/>
          <ac:picMkLst>
            <pc:docMk/>
            <pc:sldMk cId="2995791274" sldId="283"/>
            <ac:picMk id="11" creationId="{A9102A22-8195-4316-8FF2-B310681F07F6}"/>
          </ac:picMkLst>
        </pc:picChg>
        <pc:cxnChg chg="mod">
          <ac:chgData name="Goddard , Helen (PUBLIC HEALTH OFFICER)" userId="7cf1886e-60f9-4924-9029-2b6f507f9396" providerId="ADAL" clId="{CB68129D-8F33-4A80-919C-5A54248E7E91}" dt="2022-09-20T13:44:12.235" v="1766" actId="14100"/>
          <ac:cxnSpMkLst>
            <pc:docMk/>
            <pc:sldMk cId="2995791274" sldId="283"/>
            <ac:cxnSpMk id="7" creationId="{07BF7C66-9973-40F6-93E0-0A8E4CB096C1}"/>
          </ac:cxnSpMkLst>
        </pc:cxnChg>
        <pc:cxnChg chg="mod">
          <ac:chgData name="Goddard , Helen (PUBLIC HEALTH OFFICER)" userId="7cf1886e-60f9-4924-9029-2b6f507f9396" providerId="ADAL" clId="{CB68129D-8F33-4A80-919C-5A54248E7E91}" dt="2022-09-20T13:44:16.545" v="1768" actId="14100"/>
          <ac:cxnSpMkLst>
            <pc:docMk/>
            <pc:sldMk cId="2995791274" sldId="283"/>
            <ac:cxnSpMk id="8" creationId="{C9436CA8-AD2F-46D1-A9D0-589AAB30B711}"/>
          </ac:cxnSpMkLst>
        </pc:cxnChg>
      </pc:sldChg>
      <pc:sldChg chg="modSp mod">
        <pc:chgData name="Goddard , Helen (PUBLIC HEALTH OFFICER)" userId="7cf1886e-60f9-4924-9029-2b6f507f9396" providerId="ADAL" clId="{CB68129D-8F33-4A80-919C-5A54248E7E91}" dt="2022-09-20T13:46:13.295" v="1796" actId="1076"/>
        <pc:sldMkLst>
          <pc:docMk/>
          <pc:sldMk cId="1129789401" sldId="284"/>
        </pc:sldMkLst>
        <pc:spChg chg="mod">
          <ac:chgData name="Goddard , Helen (PUBLIC HEALTH OFFICER)" userId="7cf1886e-60f9-4924-9029-2b6f507f9396" providerId="ADAL" clId="{CB68129D-8F33-4A80-919C-5A54248E7E91}" dt="2022-09-20T13:46:03.885" v="1794" actId="121"/>
          <ac:spMkLst>
            <pc:docMk/>
            <pc:sldMk cId="1129789401" sldId="284"/>
            <ac:spMk id="2" creationId="{8ED09AEA-17A9-41DC-B45A-1A0D4B57E4D8}"/>
          </ac:spMkLst>
        </pc:spChg>
        <pc:spChg chg="mod">
          <ac:chgData name="Goddard , Helen (PUBLIC HEALTH OFFICER)" userId="7cf1886e-60f9-4924-9029-2b6f507f9396" providerId="ADAL" clId="{CB68129D-8F33-4A80-919C-5A54248E7E91}" dt="2022-09-20T13:44:46.335" v="1771" actId="1076"/>
          <ac:spMkLst>
            <pc:docMk/>
            <pc:sldMk cId="1129789401" sldId="284"/>
            <ac:spMk id="3" creationId="{23799048-7E28-97E5-3E84-376D57351E85}"/>
          </ac:spMkLst>
        </pc:spChg>
        <pc:spChg chg="mod">
          <ac:chgData name="Goddard , Helen (PUBLIC HEALTH OFFICER)" userId="7cf1886e-60f9-4924-9029-2b6f507f9396" providerId="ADAL" clId="{CB68129D-8F33-4A80-919C-5A54248E7E91}" dt="2022-09-20T13:45:07.503" v="1778" actId="1076"/>
          <ac:spMkLst>
            <pc:docMk/>
            <pc:sldMk cId="1129789401" sldId="284"/>
            <ac:spMk id="8" creationId="{579EDB2B-5D57-4BED-A5F3-E41E8D68BFB3}"/>
          </ac:spMkLst>
        </pc:spChg>
        <pc:spChg chg="mod">
          <ac:chgData name="Goddard , Helen (PUBLIC HEALTH OFFICER)" userId="7cf1886e-60f9-4924-9029-2b6f507f9396" providerId="ADAL" clId="{CB68129D-8F33-4A80-919C-5A54248E7E91}" dt="2022-09-20T13:45:13.664" v="1779" actId="1076"/>
          <ac:spMkLst>
            <pc:docMk/>
            <pc:sldMk cId="1129789401" sldId="284"/>
            <ac:spMk id="9" creationId="{AAD797EC-9F34-B5D7-9A11-24D1E06E9109}"/>
          </ac:spMkLst>
        </pc:spChg>
        <pc:picChg chg="mod">
          <ac:chgData name="Goddard , Helen (PUBLIC HEALTH OFFICER)" userId="7cf1886e-60f9-4924-9029-2b6f507f9396" providerId="ADAL" clId="{CB68129D-8F33-4A80-919C-5A54248E7E91}" dt="2022-09-20T13:46:13.295" v="1796" actId="1076"/>
          <ac:picMkLst>
            <pc:docMk/>
            <pc:sldMk cId="1129789401" sldId="284"/>
            <ac:picMk id="4" creationId="{989FE89F-37E1-4F1E-AA72-7ECA47F97199}"/>
          </ac:picMkLst>
        </pc:picChg>
        <pc:cxnChg chg="mod">
          <ac:chgData name="Goddard , Helen (PUBLIC HEALTH OFFICER)" userId="7cf1886e-60f9-4924-9029-2b6f507f9396" providerId="ADAL" clId="{CB68129D-8F33-4A80-919C-5A54248E7E91}" dt="2022-09-20T13:45:19.903" v="1781" actId="14100"/>
          <ac:cxnSpMkLst>
            <pc:docMk/>
            <pc:sldMk cId="1129789401" sldId="284"/>
            <ac:cxnSpMk id="5" creationId="{C6540CD1-9F70-41FE-BC9D-7D66C63F14F0}"/>
          </ac:cxnSpMkLst>
        </pc:cxnChg>
        <pc:cxnChg chg="mod">
          <ac:chgData name="Goddard , Helen (PUBLIC HEALTH OFFICER)" userId="7cf1886e-60f9-4924-9029-2b6f507f9396" providerId="ADAL" clId="{CB68129D-8F33-4A80-919C-5A54248E7E91}" dt="2022-09-20T13:45:39.174" v="1785" actId="14100"/>
          <ac:cxnSpMkLst>
            <pc:docMk/>
            <pc:sldMk cId="1129789401" sldId="284"/>
            <ac:cxnSpMk id="6" creationId="{DAC545ED-4CDF-486D-B0D0-EE330ABC293B}"/>
          </ac:cxnSpMkLst>
        </pc:cxnChg>
        <pc:cxnChg chg="mod">
          <ac:chgData name="Goddard , Helen (PUBLIC HEALTH OFFICER)" userId="7cf1886e-60f9-4924-9029-2b6f507f9396" providerId="ADAL" clId="{CB68129D-8F33-4A80-919C-5A54248E7E91}" dt="2022-09-20T13:45:46.160" v="1787" actId="14100"/>
          <ac:cxnSpMkLst>
            <pc:docMk/>
            <pc:sldMk cId="1129789401" sldId="284"/>
            <ac:cxnSpMk id="7" creationId="{E8FBE9C0-92E5-40BE-98B4-A156D7957766}"/>
          </ac:cxnSpMkLst>
        </pc:cxnChg>
      </pc:sldChg>
      <pc:sldChg chg="addSp delSp modSp mod modClrScheme chgLayout">
        <pc:chgData name="Goddard , Helen (PUBLIC HEALTH OFFICER)" userId="7cf1886e-60f9-4924-9029-2b6f507f9396" providerId="ADAL" clId="{CB68129D-8F33-4A80-919C-5A54248E7E91}" dt="2022-09-20T13:54:37.073" v="1910" actId="20577"/>
        <pc:sldMkLst>
          <pc:docMk/>
          <pc:sldMk cId="354689583" sldId="285"/>
        </pc:sldMkLst>
        <pc:spChg chg="del mod ord">
          <ac:chgData name="Goddard , Helen (PUBLIC HEALTH OFFICER)" userId="7cf1886e-60f9-4924-9029-2b6f507f9396" providerId="ADAL" clId="{CB68129D-8F33-4A80-919C-5A54248E7E91}" dt="2022-09-20T13:47:05.695" v="1803" actId="478"/>
          <ac:spMkLst>
            <pc:docMk/>
            <pc:sldMk cId="354689583" sldId="285"/>
            <ac:spMk id="2" creationId="{43E55275-C55B-4BAA-B9B3-8CAF2A55CF46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46:34.378" v="1798" actId="478"/>
          <ac:spMkLst>
            <pc:docMk/>
            <pc:sldMk cId="354689583" sldId="285"/>
            <ac:spMk id="3" creationId="{D91776E0-24F8-4072-B035-70BC7995B933}"/>
          </ac:spMkLst>
        </pc:spChg>
        <pc:spChg chg="mod">
          <ac:chgData name="Goddard , Helen (PUBLIC HEALTH OFFICER)" userId="7cf1886e-60f9-4924-9029-2b6f507f9396" providerId="ADAL" clId="{CB68129D-8F33-4A80-919C-5A54248E7E91}" dt="2022-09-20T13:53:10.975" v="1886" actId="1076"/>
          <ac:spMkLst>
            <pc:docMk/>
            <pc:sldMk cId="354689583" sldId="285"/>
            <ac:spMk id="5" creationId="{93A9D20B-22D7-4E84-A2F3-DF045B2888F5}"/>
          </ac:spMkLst>
        </pc:spChg>
        <pc:spChg chg="mod">
          <ac:chgData name="Goddard , Helen (PUBLIC HEALTH OFFICER)" userId="7cf1886e-60f9-4924-9029-2b6f507f9396" providerId="ADAL" clId="{CB68129D-8F33-4A80-919C-5A54248E7E91}" dt="2022-09-20T13:53:21.161" v="1889" actId="14100"/>
          <ac:spMkLst>
            <pc:docMk/>
            <pc:sldMk cId="354689583" sldId="285"/>
            <ac:spMk id="6" creationId="{EBCD4133-C4D8-4CFD-A560-0DEE9BCFAEF6}"/>
          </ac:spMkLst>
        </pc:spChg>
        <pc:spChg chg="mod">
          <ac:chgData name="Goddard , Helen (PUBLIC HEALTH OFFICER)" userId="7cf1886e-60f9-4924-9029-2b6f507f9396" providerId="ADAL" clId="{CB68129D-8F33-4A80-919C-5A54248E7E91}" dt="2022-09-20T13:54:01.359" v="1903" actId="1076"/>
          <ac:spMkLst>
            <pc:docMk/>
            <pc:sldMk cId="354689583" sldId="285"/>
            <ac:spMk id="9" creationId="{586FDC18-978F-4E0B-A4FE-BF437A3F0D1A}"/>
          </ac:spMkLst>
        </pc:spChg>
        <pc:spChg chg="mod">
          <ac:chgData name="Goddard , Helen (PUBLIC HEALTH OFFICER)" userId="7cf1886e-60f9-4924-9029-2b6f507f9396" providerId="ADAL" clId="{CB68129D-8F33-4A80-919C-5A54248E7E91}" dt="2022-09-20T13:53:35.624" v="1895" actId="14100"/>
          <ac:spMkLst>
            <pc:docMk/>
            <pc:sldMk cId="354689583" sldId="285"/>
            <ac:spMk id="10" creationId="{E27474F9-1B59-415C-BD37-3AEFC9F04A31}"/>
          </ac:spMkLst>
        </pc:spChg>
        <pc:spChg chg="mod">
          <ac:chgData name="Goddard , Helen (PUBLIC HEALTH OFFICER)" userId="7cf1886e-60f9-4924-9029-2b6f507f9396" providerId="ADAL" clId="{CB68129D-8F33-4A80-919C-5A54248E7E91}" dt="2022-09-20T13:54:37.073" v="1910" actId="20577"/>
          <ac:spMkLst>
            <pc:docMk/>
            <pc:sldMk cId="354689583" sldId="285"/>
            <ac:spMk id="11" creationId="{15977589-2C7E-476D-9027-3A6598A03090}"/>
          </ac:spMkLst>
        </pc:spChg>
        <pc:spChg chg="add del mod">
          <ac:chgData name="Goddard , Helen (PUBLIC HEALTH OFFICER)" userId="7cf1886e-60f9-4924-9029-2b6f507f9396" providerId="ADAL" clId="{CB68129D-8F33-4A80-919C-5A54248E7E91}" dt="2022-09-20T13:52:53.119" v="1884" actId="478"/>
          <ac:spMkLst>
            <pc:docMk/>
            <pc:sldMk cId="354689583" sldId="285"/>
            <ac:spMk id="14" creationId="{FB5F02C2-80CE-4282-B981-1E4794EDD229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52:26.505" v="1861" actId="700"/>
          <ac:spMkLst>
            <pc:docMk/>
            <pc:sldMk cId="354689583" sldId="285"/>
            <ac:spMk id="15" creationId="{3C21E13B-6651-47CE-B378-74255DB12EC5}"/>
          </ac:spMkLst>
        </pc:spChg>
        <pc:spChg chg="add mod ord">
          <ac:chgData name="Goddard , Helen (PUBLIC HEALTH OFFICER)" userId="7cf1886e-60f9-4924-9029-2b6f507f9396" providerId="ADAL" clId="{CB68129D-8F33-4A80-919C-5A54248E7E91}" dt="2022-09-20T13:54:27.295" v="1908" actId="1076"/>
          <ac:spMkLst>
            <pc:docMk/>
            <pc:sldMk cId="354689583" sldId="285"/>
            <ac:spMk id="16" creationId="{5AC2E6A4-1F2F-477C-97BB-A27DA555EED1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52:35.194" v="1863" actId="478"/>
          <ac:spMkLst>
            <pc:docMk/>
            <pc:sldMk cId="354689583" sldId="285"/>
            <ac:spMk id="17" creationId="{F4E01E75-39B9-4652-A711-61CB7A1DED7F}"/>
          </ac:spMkLst>
        </pc:spChg>
        <pc:spChg chg="add del mod ord">
          <ac:chgData name="Goddard , Helen (PUBLIC HEALTH OFFICER)" userId="7cf1886e-60f9-4924-9029-2b6f507f9396" providerId="ADAL" clId="{CB68129D-8F33-4A80-919C-5A54248E7E91}" dt="2022-09-20T13:52:32.117" v="1862" actId="478"/>
          <ac:spMkLst>
            <pc:docMk/>
            <pc:sldMk cId="354689583" sldId="285"/>
            <ac:spMk id="18" creationId="{DE3B0765-00D1-4CEC-AD2D-42D6D3B82263}"/>
          </ac:spMkLst>
        </pc:spChg>
        <pc:picChg chg="mod">
          <ac:chgData name="Goddard , Helen (PUBLIC HEALTH OFFICER)" userId="7cf1886e-60f9-4924-9029-2b6f507f9396" providerId="ADAL" clId="{CB68129D-8F33-4A80-919C-5A54248E7E91}" dt="2022-09-20T13:54:08.024" v="1905" actId="1076"/>
          <ac:picMkLst>
            <pc:docMk/>
            <pc:sldMk cId="354689583" sldId="285"/>
            <ac:picMk id="4" creationId="{51FDEC0C-EE3B-4561-B1BE-1DD8740F4AC0}"/>
          </ac:picMkLst>
        </pc:picChg>
        <pc:picChg chg="mod">
          <ac:chgData name="Goddard , Helen (PUBLIC HEALTH OFFICER)" userId="7cf1886e-60f9-4924-9029-2b6f507f9396" providerId="ADAL" clId="{CB68129D-8F33-4A80-919C-5A54248E7E91}" dt="2022-09-20T13:54:14.520" v="1907" actId="14100"/>
          <ac:picMkLst>
            <pc:docMk/>
            <pc:sldMk cId="354689583" sldId="285"/>
            <ac:picMk id="7" creationId="{817615B0-E009-4622-937B-7ECE84AE9045}"/>
          </ac:picMkLst>
        </pc:picChg>
        <pc:picChg chg="mod">
          <ac:chgData name="Goddard , Helen (PUBLIC HEALTH OFFICER)" userId="7cf1886e-60f9-4924-9029-2b6f507f9396" providerId="ADAL" clId="{CB68129D-8F33-4A80-919C-5A54248E7E91}" dt="2022-09-20T13:54:04.615" v="1904" actId="1076"/>
          <ac:picMkLst>
            <pc:docMk/>
            <pc:sldMk cId="354689583" sldId="285"/>
            <ac:picMk id="8" creationId="{4B7652D5-7462-45D9-A017-25E3999D3B8B}"/>
          </ac:picMkLst>
        </pc:picChg>
        <pc:picChg chg="mod">
          <ac:chgData name="Goddard , Helen (PUBLIC HEALTH OFFICER)" userId="7cf1886e-60f9-4924-9029-2b6f507f9396" providerId="ADAL" clId="{CB68129D-8F33-4A80-919C-5A54248E7E91}" dt="2022-09-20T13:53:45.656" v="1898" actId="1076"/>
          <ac:picMkLst>
            <pc:docMk/>
            <pc:sldMk cId="354689583" sldId="285"/>
            <ac:picMk id="12" creationId="{41EDA5A1-ED7F-4C4A-A609-C3B5DEDDF7F2}"/>
          </ac:picMkLst>
        </pc:picChg>
        <pc:picChg chg="mod">
          <ac:chgData name="Goddard , Helen (PUBLIC HEALTH OFFICER)" userId="7cf1886e-60f9-4924-9029-2b6f507f9396" providerId="ADAL" clId="{CB68129D-8F33-4A80-919C-5A54248E7E91}" dt="2022-09-20T13:53:28.791" v="1892" actId="1076"/>
          <ac:picMkLst>
            <pc:docMk/>
            <pc:sldMk cId="354689583" sldId="285"/>
            <ac:picMk id="13" creationId="{1BD545D1-0ED1-48CC-8C68-C0AEA782E282}"/>
          </ac:picMkLst>
        </pc:picChg>
      </pc:sldChg>
      <pc:sldChg chg="addSp delSp modSp new mod setBg delDesignElem">
        <pc:chgData name="Goddard , Helen (PUBLIC HEALTH OFFICER)" userId="7cf1886e-60f9-4924-9029-2b6f507f9396" providerId="ADAL" clId="{CB68129D-8F33-4A80-919C-5A54248E7E91}" dt="2022-09-20T13:40:46.581" v="1745" actId="26606"/>
        <pc:sldMkLst>
          <pc:docMk/>
          <pc:sldMk cId="2316371650" sldId="286"/>
        </pc:sldMkLst>
        <pc:spChg chg="mod">
          <ac:chgData name="Goddard , Helen (PUBLIC HEALTH OFFICER)" userId="7cf1886e-60f9-4924-9029-2b6f507f9396" providerId="ADAL" clId="{CB68129D-8F33-4A80-919C-5A54248E7E91}" dt="2022-09-20T13:40:46.581" v="1745" actId="26606"/>
          <ac:spMkLst>
            <pc:docMk/>
            <pc:sldMk cId="2316371650" sldId="286"/>
            <ac:spMk id="2" creationId="{3195E98E-3A4E-4EF1-9398-1B431CACAE66}"/>
          </ac:spMkLst>
        </pc:spChg>
        <pc:spChg chg="mod ord">
          <ac:chgData name="Goddard , Helen (PUBLIC HEALTH OFFICER)" userId="7cf1886e-60f9-4924-9029-2b6f507f9396" providerId="ADAL" clId="{CB68129D-8F33-4A80-919C-5A54248E7E91}" dt="2022-09-20T13:40:46.581" v="1745" actId="26606"/>
          <ac:spMkLst>
            <pc:docMk/>
            <pc:sldMk cId="2316371650" sldId="286"/>
            <ac:spMk id="3" creationId="{AD6E189D-5FAC-4AB5-A4A3-25B4161D9A1B}"/>
          </ac:spMkLst>
        </pc:spChg>
        <pc:spChg chg="add 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2316371650" sldId="286"/>
            <ac:spMk id="8" creationId="{907EF6B7-1338-4443-8C46-6A318D952DFD}"/>
          </ac:spMkLst>
        </pc:spChg>
        <pc:spChg chg="add">
          <ac:chgData name="Goddard , Helen (PUBLIC HEALTH OFFICER)" userId="7cf1886e-60f9-4924-9029-2b6f507f9396" providerId="ADAL" clId="{CB68129D-8F33-4A80-919C-5A54248E7E91}" dt="2022-09-20T13:40:46.581" v="1745" actId="26606"/>
          <ac:spMkLst>
            <pc:docMk/>
            <pc:sldMk cId="2316371650" sldId="286"/>
            <ac:spMk id="9" creationId="{52ABB703-2B0E-4C3B-B4A2-F3973548E561}"/>
          </ac:spMkLst>
        </pc:spChg>
        <pc:spChg chg="add 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2316371650" sldId="286"/>
            <ac:spMk id="10" creationId="{DAAE4CDD-124C-4DCF-9584-B6033B545DD5}"/>
          </ac:spMkLst>
        </pc:spChg>
        <pc:spChg chg="add 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2316371650" sldId="286"/>
            <ac:spMk id="12" creationId="{081E4A58-353D-44AE-B2FC-2A74E2E400F7}"/>
          </ac:spMkLst>
        </pc:spChg>
        <pc:spChg chg="add">
          <ac:chgData name="Goddard , Helen (PUBLIC HEALTH OFFICER)" userId="7cf1886e-60f9-4924-9029-2b6f507f9396" providerId="ADAL" clId="{CB68129D-8F33-4A80-919C-5A54248E7E91}" dt="2022-09-20T13:40:46.581" v="1745" actId="26606"/>
          <ac:spMkLst>
            <pc:docMk/>
            <pc:sldMk cId="2316371650" sldId="286"/>
            <ac:spMk id="16" creationId="{E95DA498-D9A2-4DA9-B9DA-B3776E08CF7E}"/>
          </ac:spMkLst>
        </pc:spChg>
        <pc:spChg chg="add">
          <ac:chgData name="Goddard , Helen (PUBLIC HEALTH OFFICER)" userId="7cf1886e-60f9-4924-9029-2b6f507f9396" providerId="ADAL" clId="{CB68129D-8F33-4A80-919C-5A54248E7E91}" dt="2022-09-20T13:40:46.581" v="1745" actId="26606"/>
          <ac:spMkLst>
            <pc:docMk/>
            <pc:sldMk cId="2316371650" sldId="286"/>
            <ac:spMk id="18" creationId="{82A73093-4B9D-420D-B17E-52293703A1D4}"/>
          </ac:spMkLst>
        </pc:spChg>
        <pc:picChg chg="add mod">
          <ac:chgData name="Goddard , Helen (PUBLIC HEALTH OFFICER)" userId="7cf1886e-60f9-4924-9029-2b6f507f9396" providerId="ADAL" clId="{CB68129D-8F33-4A80-919C-5A54248E7E91}" dt="2022-09-20T13:40:46.581" v="1745" actId="26606"/>
          <ac:picMkLst>
            <pc:docMk/>
            <pc:sldMk cId="2316371650" sldId="286"/>
            <ac:picMk id="7" creationId="{090C3D1F-C943-4D11-8F2F-17E6484909CA}"/>
          </ac:picMkLst>
        </pc:picChg>
        <pc:cxnChg chg="add">
          <ac:chgData name="Goddard , Helen (PUBLIC HEALTH OFFICER)" userId="7cf1886e-60f9-4924-9029-2b6f507f9396" providerId="ADAL" clId="{CB68129D-8F33-4A80-919C-5A54248E7E91}" dt="2022-09-20T13:40:46.581" v="1745" actId="26606"/>
          <ac:cxnSpMkLst>
            <pc:docMk/>
            <pc:sldMk cId="2316371650" sldId="286"/>
            <ac:cxnSpMk id="14" creationId="{9C21570E-E159-49A6-9891-FA397B7A92D3}"/>
          </ac:cxnSpMkLst>
        </pc:cxnChg>
      </pc:sldChg>
      <pc:sldChg chg="addSp delSp modSp new mod setBg delDesignElem modNotesTx">
        <pc:chgData name="Goddard , Helen (PUBLIC HEALTH OFFICER)" userId="7cf1886e-60f9-4924-9029-2b6f507f9396" providerId="ADAL" clId="{CB68129D-8F33-4A80-919C-5A54248E7E91}" dt="2022-09-20T13:42:32.805" v="1752" actId="26606"/>
        <pc:sldMkLst>
          <pc:docMk/>
          <pc:sldMk cId="1970790908" sldId="287"/>
        </pc:sldMkLst>
        <pc:spChg chg="mod">
          <ac:chgData name="Goddard , Helen (PUBLIC HEALTH OFFICER)" userId="7cf1886e-60f9-4924-9029-2b6f507f9396" providerId="ADAL" clId="{CB68129D-8F33-4A80-919C-5A54248E7E91}" dt="2022-09-20T13:42:32.805" v="1752" actId="26606"/>
          <ac:spMkLst>
            <pc:docMk/>
            <pc:sldMk cId="1970790908" sldId="287"/>
            <ac:spMk id="2" creationId="{6E1A4F11-13B9-4E22-81AA-6CE314E0D186}"/>
          </ac:spMkLst>
        </pc:spChg>
        <pc:spChg chg="mod ord">
          <ac:chgData name="Goddard , Helen (PUBLIC HEALTH OFFICER)" userId="7cf1886e-60f9-4924-9029-2b6f507f9396" providerId="ADAL" clId="{CB68129D-8F33-4A80-919C-5A54248E7E91}" dt="2022-09-20T13:42:32.805" v="1752" actId="26606"/>
          <ac:spMkLst>
            <pc:docMk/>
            <pc:sldMk cId="1970790908" sldId="287"/>
            <ac:spMk id="3" creationId="{EC2F3C93-25B7-42AC-8FDE-1607188755DE}"/>
          </ac:spMkLst>
        </pc:spChg>
        <pc:spChg chg="add 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1970790908" sldId="287"/>
            <ac:spMk id="8" creationId="{907EF6B7-1338-4443-8C46-6A318D952DFD}"/>
          </ac:spMkLst>
        </pc:spChg>
        <pc:spChg chg="add del">
          <ac:chgData name="Goddard , Helen (PUBLIC HEALTH OFFICER)" userId="7cf1886e-60f9-4924-9029-2b6f507f9396" providerId="ADAL" clId="{CB68129D-8F33-4A80-919C-5A54248E7E91}" dt="2022-09-20T13:42:32.798" v="1751" actId="26606"/>
          <ac:spMkLst>
            <pc:docMk/>
            <pc:sldMk cId="1970790908" sldId="287"/>
            <ac:spMk id="9" creationId="{311973C2-EB8B-452A-A698-4A252FD3AE28}"/>
          </ac:spMkLst>
        </pc:spChg>
        <pc:spChg chg="add 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1970790908" sldId="287"/>
            <ac:spMk id="10" creationId="{DAAE4CDD-124C-4DCF-9584-B6033B545DD5}"/>
          </ac:spMkLst>
        </pc:spChg>
        <pc:spChg chg="add del">
          <ac:chgData name="Goddard , Helen (PUBLIC HEALTH OFFICER)" userId="7cf1886e-60f9-4924-9029-2b6f507f9396" providerId="ADAL" clId="{CB68129D-8F33-4A80-919C-5A54248E7E91}" dt="2022-09-20T13:29:04.389" v="1622"/>
          <ac:spMkLst>
            <pc:docMk/>
            <pc:sldMk cId="1970790908" sldId="287"/>
            <ac:spMk id="12" creationId="{081E4A58-353D-44AE-B2FC-2A74E2E400F7}"/>
          </ac:spMkLst>
        </pc:spChg>
        <pc:spChg chg="add del">
          <ac:chgData name="Goddard , Helen (PUBLIC HEALTH OFFICER)" userId="7cf1886e-60f9-4924-9029-2b6f507f9396" providerId="ADAL" clId="{CB68129D-8F33-4A80-919C-5A54248E7E91}" dt="2022-09-20T13:42:32.798" v="1751" actId="26606"/>
          <ac:spMkLst>
            <pc:docMk/>
            <pc:sldMk cId="1970790908" sldId="287"/>
            <ac:spMk id="14" creationId="{10162E77-11AD-44A7-84EC-40C59EEFBD2E}"/>
          </ac:spMkLst>
        </pc:spChg>
        <pc:spChg chg="add">
          <ac:chgData name="Goddard , Helen (PUBLIC HEALTH OFFICER)" userId="7cf1886e-60f9-4924-9029-2b6f507f9396" providerId="ADAL" clId="{CB68129D-8F33-4A80-919C-5A54248E7E91}" dt="2022-09-20T13:42:32.805" v="1752" actId="26606"/>
          <ac:spMkLst>
            <pc:docMk/>
            <pc:sldMk cId="1970790908" sldId="287"/>
            <ac:spMk id="18" creationId="{03B29638-4838-4B9B-B9DB-96E542BAF3E6}"/>
          </ac:spMkLst>
        </pc:spChg>
        <pc:spChg chg="add">
          <ac:chgData name="Goddard , Helen (PUBLIC HEALTH OFFICER)" userId="7cf1886e-60f9-4924-9029-2b6f507f9396" providerId="ADAL" clId="{CB68129D-8F33-4A80-919C-5A54248E7E91}" dt="2022-09-20T13:42:32.805" v="1752" actId="26606"/>
          <ac:spMkLst>
            <pc:docMk/>
            <pc:sldMk cId="1970790908" sldId="287"/>
            <ac:spMk id="19" creationId="{5CF81D86-BDBA-477C-B7DD-8D359BB9965B}"/>
          </ac:spMkLst>
        </pc:spChg>
        <pc:spChg chg="add">
          <ac:chgData name="Goddard , Helen (PUBLIC HEALTH OFFICER)" userId="7cf1886e-60f9-4924-9029-2b6f507f9396" providerId="ADAL" clId="{CB68129D-8F33-4A80-919C-5A54248E7E91}" dt="2022-09-20T13:42:32.805" v="1752" actId="26606"/>
          <ac:spMkLst>
            <pc:docMk/>
            <pc:sldMk cId="1970790908" sldId="287"/>
            <ac:spMk id="21" creationId="{88AA064E-5F6E-4024-BC28-EDDC3DFC70E1}"/>
          </ac:spMkLst>
        </pc:spChg>
        <pc:picChg chg="add del mod">
          <ac:chgData name="Goddard , Helen (PUBLIC HEALTH OFFICER)" userId="7cf1886e-60f9-4924-9029-2b6f507f9396" providerId="ADAL" clId="{CB68129D-8F33-4A80-919C-5A54248E7E91}" dt="2022-09-20T13:40:26.105" v="1741" actId="21"/>
          <ac:picMkLst>
            <pc:docMk/>
            <pc:sldMk cId="1970790908" sldId="287"/>
            <ac:picMk id="5" creationId="{879A79DA-4718-42ED-89B3-DDCA90A60600}"/>
          </ac:picMkLst>
        </pc:picChg>
        <pc:picChg chg="add mod">
          <ac:chgData name="Goddard , Helen (PUBLIC HEALTH OFFICER)" userId="7cf1886e-60f9-4924-9029-2b6f507f9396" providerId="ADAL" clId="{CB68129D-8F33-4A80-919C-5A54248E7E91}" dt="2022-09-20T13:42:32.805" v="1752" actId="26606"/>
          <ac:picMkLst>
            <pc:docMk/>
            <pc:sldMk cId="1970790908" sldId="287"/>
            <ac:picMk id="7" creationId="{3AF93E1B-C257-4BF1-9E3B-86F96B9AEA4B}"/>
          </ac:picMkLst>
        </pc:picChg>
        <pc:cxnChg chg="add del">
          <ac:chgData name="Goddard , Helen (PUBLIC HEALTH OFFICER)" userId="7cf1886e-60f9-4924-9029-2b6f507f9396" providerId="ADAL" clId="{CB68129D-8F33-4A80-919C-5A54248E7E91}" dt="2022-09-20T13:42:32.798" v="1751" actId="26606"/>
          <ac:cxnSpMkLst>
            <pc:docMk/>
            <pc:sldMk cId="1970790908" sldId="287"/>
            <ac:cxnSpMk id="16" creationId="{5AB158E9-1B40-4CD6-95F0-95CA11DF7B7A}"/>
          </ac:cxnSpMkLst>
        </pc:cxnChg>
        <pc:cxnChg chg="add">
          <ac:chgData name="Goddard , Helen (PUBLIC HEALTH OFFICER)" userId="7cf1886e-60f9-4924-9029-2b6f507f9396" providerId="ADAL" clId="{CB68129D-8F33-4A80-919C-5A54248E7E91}" dt="2022-09-20T13:42:32.805" v="1752" actId="26606"/>
          <ac:cxnSpMkLst>
            <pc:docMk/>
            <pc:sldMk cId="1970790908" sldId="287"/>
            <ac:cxnSpMk id="20" creationId="{C65F3E9C-EF11-4F8F-A621-399C7A3E6401}"/>
          </ac:cxnSpMkLst>
        </pc:cxnChg>
      </pc:sldChg>
      <pc:sldMasterChg chg="addSldLayout modSldLayout">
        <pc:chgData name="Goddard , Helen (PUBLIC HEALTH OFFICER)" userId="7cf1886e-60f9-4924-9029-2b6f507f9396" providerId="ADAL" clId="{CB68129D-8F33-4A80-919C-5A54248E7E91}" dt="2022-09-20T13:51:41.848" v="1859" actId="478"/>
        <pc:sldMasterMkLst>
          <pc:docMk/>
          <pc:sldMasterMk cId="1140566049" sldId="2147483660"/>
        </pc:sldMasterMkLst>
        <pc:sldLayoutChg chg="delSp mod">
          <pc:chgData name="Goddard , Helen (PUBLIC HEALTH OFFICER)" userId="7cf1886e-60f9-4924-9029-2b6f507f9396" providerId="ADAL" clId="{CB68129D-8F33-4A80-919C-5A54248E7E91}" dt="2022-09-20T13:49:59.503" v="1842" actId="478"/>
          <pc:sldLayoutMkLst>
            <pc:docMk/>
            <pc:sldMasterMk cId="1140566049" sldId="2147483660"/>
            <pc:sldLayoutMk cId="212810668" sldId="2147483661"/>
          </pc:sldLayoutMkLst>
          <pc:cxnChg chg="del">
            <ac:chgData name="Goddard , Helen (PUBLIC HEALTH OFFICER)" userId="7cf1886e-60f9-4924-9029-2b6f507f9396" providerId="ADAL" clId="{CB68129D-8F33-4A80-919C-5A54248E7E91}" dt="2022-09-20T13:49:59.503" v="1842" actId="478"/>
            <ac:cxnSpMkLst>
              <pc:docMk/>
              <pc:sldMasterMk cId="1140566049" sldId="2147483660"/>
              <pc:sldLayoutMk cId="212810668" sldId="2147483661"/>
              <ac:cxnSpMk id="9" creationId="{00000000-0000-0000-0000-000000000000}"/>
            </ac:cxnSpMkLst>
          </pc:cxnChg>
        </pc:sldLayoutChg>
        <pc:sldLayoutChg chg="delSp mod">
          <pc:chgData name="Goddard , Helen (PUBLIC HEALTH OFFICER)" userId="7cf1886e-60f9-4924-9029-2b6f507f9396" providerId="ADAL" clId="{CB68129D-8F33-4A80-919C-5A54248E7E91}" dt="2022-09-20T13:50:06.399" v="1843" actId="478"/>
          <pc:sldLayoutMkLst>
            <pc:docMk/>
            <pc:sldMasterMk cId="1140566049" sldId="2147483660"/>
            <pc:sldLayoutMk cId="1854018373" sldId="2147483663"/>
          </pc:sldLayoutMkLst>
          <pc:cxnChg chg="del">
            <ac:chgData name="Goddard , Helen (PUBLIC HEALTH OFFICER)" userId="7cf1886e-60f9-4924-9029-2b6f507f9396" providerId="ADAL" clId="{CB68129D-8F33-4A80-919C-5A54248E7E91}" dt="2022-09-20T13:50:06.399" v="1843" actId="478"/>
            <ac:cxnSpMkLst>
              <pc:docMk/>
              <pc:sldMasterMk cId="1140566049" sldId="2147483660"/>
              <pc:sldLayoutMk cId="1854018373" sldId="2147483663"/>
              <ac:cxnSpMk id="9" creationId="{00000000-0000-0000-0000-000000000000}"/>
            </ac:cxnSpMkLst>
          </pc:cxnChg>
        </pc:sldLayoutChg>
        <pc:sldLayoutChg chg="modSp mod">
          <pc:chgData name="Goddard , Helen (PUBLIC HEALTH OFFICER)" userId="7cf1886e-60f9-4924-9029-2b6f507f9396" providerId="ADAL" clId="{CB68129D-8F33-4A80-919C-5A54248E7E91}" dt="2022-09-20T13:50:29.864" v="1845" actId="1076"/>
          <pc:sldLayoutMkLst>
            <pc:docMk/>
            <pc:sldMasterMk cId="1140566049" sldId="2147483660"/>
            <pc:sldLayoutMk cId="1989015838" sldId="2147483666"/>
          </pc:sldLayoutMkLst>
          <pc:spChg chg="mod">
            <ac:chgData name="Goddard , Helen (PUBLIC HEALTH OFFICER)" userId="7cf1886e-60f9-4924-9029-2b6f507f9396" providerId="ADAL" clId="{CB68129D-8F33-4A80-919C-5A54248E7E91}" dt="2022-09-20T13:50:29.864" v="1845" actId="1076"/>
            <ac:spMkLst>
              <pc:docMk/>
              <pc:sldMasterMk cId="1140566049" sldId="2147483660"/>
              <pc:sldLayoutMk cId="1989015838" sldId="2147483666"/>
              <ac:spMk id="2" creationId="{00000000-0000-0000-0000-000000000000}"/>
            </ac:spMkLst>
          </pc:spChg>
          <pc:picChg chg="mod">
            <ac:chgData name="Goddard , Helen (PUBLIC HEALTH OFFICER)" userId="7cf1886e-60f9-4924-9029-2b6f507f9396" providerId="ADAL" clId="{CB68129D-8F33-4A80-919C-5A54248E7E91}" dt="2022-09-20T13:49:09.975" v="1834" actId="1076"/>
            <ac:picMkLst>
              <pc:docMk/>
              <pc:sldMasterMk cId="1140566049" sldId="2147483660"/>
              <pc:sldLayoutMk cId="1989015838" sldId="2147483666"/>
              <ac:picMk id="8" creationId="{941909D2-A138-4DC6-B725-AED6BBBCB5AC}"/>
            </ac:picMkLst>
          </pc:picChg>
        </pc:sldLayoutChg>
        <pc:sldLayoutChg chg="addSp delSp modSp mod">
          <pc:chgData name="Goddard , Helen (PUBLIC HEALTH OFFICER)" userId="7cf1886e-60f9-4924-9029-2b6f507f9396" providerId="ADAL" clId="{CB68129D-8F33-4A80-919C-5A54248E7E91}" dt="2022-09-20T13:51:41.848" v="1859" actId="478"/>
          <pc:sldLayoutMkLst>
            <pc:docMk/>
            <pc:sldMasterMk cId="1140566049" sldId="2147483660"/>
            <pc:sldLayoutMk cId="2298358202" sldId="2147483671"/>
          </pc:sldLayoutMkLst>
          <pc:spChg chg="del">
            <ac:chgData name="Goddard , Helen (PUBLIC HEALTH OFFICER)" userId="7cf1886e-60f9-4924-9029-2b6f507f9396" providerId="ADAL" clId="{CB68129D-8F33-4A80-919C-5A54248E7E91}" dt="2022-09-20T13:51:34.231" v="1855" actId="478"/>
            <ac:spMkLst>
              <pc:docMk/>
              <pc:sldMasterMk cId="1140566049" sldId="2147483660"/>
              <pc:sldLayoutMk cId="2298358202" sldId="2147483671"/>
              <ac:spMk id="4" creationId="{00000000-0000-0000-0000-000000000000}"/>
            </ac:spMkLst>
          </pc:spChg>
          <pc:spChg chg="del">
            <ac:chgData name="Goddard , Helen (PUBLIC HEALTH OFFICER)" userId="7cf1886e-60f9-4924-9029-2b6f507f9396" providerId="ADAL" clId="{CB68129D-8F33-4A80-919C-5A54248E7E91}" dt="2022-09-20T13:51:40" v="1858" actId="478"/>
            <ac:spMkLst>
              <pc:docMk/>
              <pc:sldMasterMk cId="1140566049" sldId="2147483660"/>
              <pc:sldLayoutMk cId="2298358202" sldId="2147483671"/>
              <ac:spMk id="5" creationId="{00000000-0000-0000-0000-000000000000}"/>
            </ac:spMkLst>
          </pc:spChg>
          <pc:spChg chg="del">
            <ac:chgData name="Goddard , Helen (PUBLIC HEALTH OFFICER)" userId="7cf1886e-60f9-4924-9029-2b6f507f9396" providerId="ADAL" clId="{CB68129D-8F33-4A80-919C-5A54248E7E91}" dt="2022-09-20T13:51:41.848" v="1859" actId="478"/>
            <ac:spMkLst>
              <pc:docMk/>
              <pc:sldMasterMk cId="1140566049" sldId="2147483660"/>
              <pc:sldLayoutMk cId="2298358202" sldId="2147483671"/>
              <ac:spMk id="6" creationId="{00000000-0000-0000-0000-000000000000}"/>
            </ac:spMkLst>
          </pc:spChg>
          <pc:spChg chg="add del">
            <ac:chgData name="Goddard , Helen (PUBLIC HEALTH OFFICER)" userId="7cf1886e-60f9-4924-9029-2b6f507f9396" providerId="ADAL" clId="{CB68129D-8F33-4A80-919C-5A54248E7E91}" dt="2022-09-20T13:51:37.136" v="1857" actId="478"/>
            <ac:spMkLst>
              <pc:docMk/>
              <pc:sldMasterMk cId="1140566049" sldId="2147483660"/>
              <pc:sldLayoutMk cId="2298358202" sldId="2147483671"/>
              <ac:spMk id="7" creationId="{00000000-0000-0000-0000-000000000000}"/>
            </ac:spMkLst>
          </pc:spChg>
          <pc:picChg chg="del">
            <ac:chgData name="Goddard , Helen (PUBLIC HEALTH OFFICER)" userId="7cf1886e-60f9-4924-9029-2b6f507f9396" providerId="ADAL" clId="{CB68129D-8F33-4A80-919C-5A54248E7E91}" dt="2022-09-20T13:51:27.337" v="1852" actId="478"/>
            <ac:picMkLst>
              <pc:docMk/>
              <pc:sldMasterMk cId="1140566049" sldId="2147483660"/>
              <pc:sldLayoutMk cId="2298358202" sldId="2147483671"/>
              <ac:picMk id="9" creationId="{116FC96D-D88A-4AC9-AA34-564CBDA60A62}"/>
            </ac:picMkLst>
          </pc:picChg>
          <pc:picChg chg="add mod">
            <ac:chgData name="Goddard , Helen (PUBLIC HEALTH OFFICER)" userId="7cf1886e-60f9-4924-9029-2b6f507f9396" providerId="ADAL" clId="{CB68129D-8F33-4A80-919C-5A54248E7E91}" dt="2022-09-20T13:51:32.250" v="1854" actId="1076"/>
            <ac:picMkLst>
              <pc:docMk/>
              <pc:sldMasterMk cId="1140566049" sldId="2147483660"/>
              <pc:sldLayoutMk cId="2298358202" sldId="2147483671"/>
              <ac:picMk id="10" creationId="{03D7EBA9-D36C-4CA2-BD4C-71F9F0ADAAD1}"/>
            </ac:picMkLst>
          </pc:picChg>
        </pc:sldLayoutChg>
        <pc:sldLayoutChg chg="delSp mod">
          <pc:chgData name="Goddard , Helen (PUBLIC HEALTH OFFICER)" userId="7cf1886e-60f9-4924-9029-2b6f507f9396" providerId="ADAL" clId="{CB68129D-8F33-4A80-919C-5A54248E7E91}" dt="2022-09-20T13:51:01.629" v="1847" actId="478"/>
          <pc:sldLayoutMkLst>
            <pc:docMk/>
            <pc:sldMasterMk cId="1140566049" sldId="2147483660"/>
            <pc:sldLayoutMk cId="3639209740" sldId="2147483674"/>
          </pc:sldLayoutMkLst>
          <pc:spChg chg="del">
            <ac:chgData name="Goddard , Helen (PUBLIC HEALTH OFFICER)" userId="7cf1886e-60f9-4924-9029-2b6f507f9396" providerId="ADAL" clId="{CB68129D-8F33-4A80-919C-5A54248E7E91}" dt="2022-09-20T13:51:01.629" v="1847" actId="478"/>
            <ac:spMkLst>
              <pc:docMk/>
              <pc:sldMasterMk cId="1140566049" sldId="2147483660"/>
              <pc:sldLayoutMk cId="3639209740" sldId="2147483674"/>
              <ac:spMk id="11" creationId="{80833776-740F-4DF1-AD21-37F86F641EA9}"/>
            </ac:spMkLst>
          </pc:spChg>
          <pc:spChg chg="del">
            <ac:chgData name="Goddard , Helen (PUBLIC HEALTH OFFICER)" userId="7cf1886e-60f9-4924-9029-2b6f507f9396" providerId="ADAL" clId="{CB68129D-8F33-4A80-919C-5A54248E7E91}" dt="2022-09-20T13:50:58.894" v="1846" actId="478"/>
            <ac:spMkLst>
              <pc:docMk/>
              <pc:sldMasterMk cId="1140566049" sldId="2147483660"/>
              <pc:sldLayoutMk cId="3639209740" sldId="2147483674"/>
              <ac:spMk id="13" creationId="{8058AF28-9363-47D3-A6E9-32428BD6009C}"/>
            </ac:spMkLst>
          </pc:spChg>
        </pc:sldLayoutChg>
        <pc:sldLayoutChg chg="addSp delSp modSp add mod modTransition">
          <pc:chgData name="Goddard , Helen (PUBLIC HEALTH OFFICER)" userId="7cf1886e-60f9-4924-9029-2b6f507f9396" providerId="ADAL" clId="{CB68129D-8F33-4A80-919C-5A54248E7E91}" dt="2022-09-20T13:51:16.929" v="1851"/>
          <pc:sldLayoutMkLst>
            <pc:docMk/>
            <pc:sldMasterMk cId="1140566049" sldId="2147483660"/>
            <pc:sldLayoutMk cId="310090212" sldId="2147483677"/>
          </pc:sldLayoutMkLst>
          <pc:spChg chg="mod">
            <ac:chgData name="Goddard , Helen (PUBLIC HEALTH OFFICER)" userId="7cf1886e-60f9-4924-9029-2b6f507f9396" providerId="ADAL" clId="{CB68129D-8F33-4A80-919C-5A54248E7E91}" dt="2022-09-20T13:49:29.783" v="1841" actId="1076"/>
            <ac:spMkLst>
              <pc:docMk/>
              <pc:sldMasterMk cId="1140566049" sldId="2147483660"/>
              <pc:sldLayoutMk cId="310090212" sldId="2147483677"/>
              <ac:spMk id="2" creationId="{00000000-0000-0000-0000-000000000000}"/>
            </ac:spMkLst>
          </pc:spChg>
          <pc:spChg chg="del">
            <ac:chgData name="Goddard , Helen (PUBLIC HEALTH OFFICER)" userId="7cf1886e-60f9-4924-9029-2b6f507f9396" providerId="ADAL" clId="{CB68129D-8F33-4A80-919C-5A54248E7E91}" dt="2022-09-20T13:49:25.505" v="1839" actId="478"/>
            <ac:spMkLst>
              <pc:docMk/>
              <pc:sldMasterMk cId="1140566049" sldId="2147483660"/>
              <pc:sldLayoutMk cId="310090212" sldId="2147483677"/>
              <ac:spMk id="3" creationId="{00000000-0000-0000-0000-000000000000}"/>
            </ac:spMkLst>
          </pc:spChg>
          <pc:spChg chg="del">
            <ac:chgData name="Goddard , Helen (PUBLIC HEALTH OFFICER)" userId="7cf1886e-60f9-4924-9029-2b6f507f9396" providerId="ADAL" clId="{CB68129D-8F33-4A80-919C-5A54248E7E91}" dt="2022-09-20T13:49:24.576" v="1838" actId="478"/>
            <ac:spMkLst>
              <pc:docMk/>
              <pc:sldMasterMk cId="1140566049" sldId="2147483660"/>
              <pc:sldLayoutMk cId="310090212" sldId="2147483677"/>
              <ac:spMk id="4" creationId="{00000000-0000-0000-0000-000000000000}"/>
            </ac:spMkLst>
          </pc:spChg>
          <pc:spChg chg="del">
            <ac:chgData name="Goddard , Helen (PUBLIC HEALTH OFFICER)" userId="7cf1886e-60f9-4924-9029-2b6f507f9396" providerId="ADAL" clId="{CB68129D-8F33-4A80-919C-5A54248E7E91}" dt="2022-09-20T13:49:22.802" v="1837" actId="478"/>
            <ac:spMkLst>
              <pc:docMk/>
              <pc:sldMasterMk cId="1140566049" sldId="2147483660"/>
              <pc:sldLayoutMk cId="310090212" sldId="2147483677"/>
              <ac:spMk id="5" creationId="{00000000-0000-0000-0000-000000000000}"/>
            </ac:spMkLst>
          </pc:spChg>
          <pc:picChg chg="del">
            <ac:chgData name="Goddard , Helen (PUBLIC HEALTH OFFICER)" userId="7cf1886e-60f9-4924-9029-2b6f507f9396" providerId="ADAL" clId="{CB68129D-8F33-4A80-919C-5A54248E7E91}" dt="2022-09-20T13:49:26.232" v="1840" actId="478"/>
            <ac:picMkLst>
              <pc:docMk/>
              <pc:sldMasterMk cId="1140566049" sldId="2147483660"/>
              <pc:sldLayoutMk cId="310090212" sldId="2147483677"/>
              <ac:picMk id="6" creationId="{8D3009CD-A5E5-41FB-B031-C4AC71136BAB}"/>
            </ac:picMkLst>
          </pc:picChg>
          <pc:picChg chg="del mod">
            <ac:chgData name="Goddard , Helen (PUBLIC HEALTH OFFICER)" userId="7cf1886e-60f9-4924-9029-2b6f507f9396" providerId="ADAL" clId="{CB68129D-8F33-4A80-919C-5A54248E7E91}" dt="2022-09-20T13:51:12.716" v="1848" actId="21"/>
            <ac:picMkLst>
              <pc:docMk/>
              <pc:sldMasterMk cId="1140566049" sldId="2147483660"/>
              <pc:sldLayoutMk cId="310090212" sldId="2147483677"/>
              <ac:picMk id="8" creationId="{941909D2-A138-4DC6-B725-AED6BBBCB5AC}"/>
            </ac:picMkLst>
          </pc:picChg>
          <pc:picChg chg="add del mod">
            <ac:chgData name="Goddard , Helen (PUBLIC HEALTH OFFICER)" userId="7cf1886e-60f9-4924-9029-2b6f507f9396" providerId="ADAL" clId="{CB68129D-8F33-4A80-919C-5A54248E7E91}" dt="2022-09-20T13:51:15.793" v="1850" actId="21"/>
            <ac:picMkLst>
              <pc:docMk/>
              <pc:sldMasterMk cId="1140566049" sldId="2147483660"/>
              <pc:sldLayoutMk cId="310090212" sldId="2147483677"/>
              <ac:picMk id="9" creationId="{E0B43AFF-B499-464C-A05C-2769AD69D6C5}"/>
            </ac:picMkLst>
          </pc:picChg>
          <pc:picChg chg="add mod">
            <ac:chgData name="Goddard , Helen (PUBLIC HEALTH OFFICER)" userId="7cf1886e-60f9-4924-9029-2b6f507f9396" providerId="ADAL" clId="{CB68129D-8F33-4A80-919C-5A54248E7E91}" dt="2022-09-20T13:51:16.929" v="1851"/>
            <ac:picMkLst>
              <pc:docMk/>
              <pc:sldMasterMk cId="1140566049" sldId="2147483660"/>
              <pc:sldLayoutMk cId="310090212" sldId="2147483677"/>
              <ac:picMk id="10" creationId="{82ACAE84-20A6-4781-AB91-76B4CB74DB5B}"/>
            </ac:picMkLst>
          </pc:picChg>
        </pc:sldLayoutChg>
      </pc:sldMasterChg>
    </pc:docChg>
  </pc:docChgLst>
  <pc:docChgLst>
    <pc:chgData name="Goddard , Helen (PUBLIC HEALTH OFFICER)" userId="S::helengoddard@barnsley.gov.uk::7cf1886e-60f9-4924-9029-2b6f507f9396" providerId="AD" clId="Web-{87564936-7FAB-0BFF-EDE9-AF86BDB3C685}"/>
    <pc:docChg chg="modSld">
      <pc:chgData name="Goddard , Helen (PUBLIC HEALTH OFFICER)" userId="S::helengoddard@barnsley.gov.uk::7cf1886e-60f9-4924-9029-2b6f507f9396" providerId="AD" clId="Web-{87564936-7FAB-0BFF-EDE9-AF86BDB3C685}" dt="2022-09-16T14:08:40.461" v="381"/>
      <pc:docMkLst>
        <pc:docMk/>
      </pc:docMkLst>
      <pc:sldChg chg="modSp">
        <pc:chgData name="Goddard , Helen (PUBLIC HEALTH OFFICER)" userId="S::helengoddard@barnsley.gov.uk::7cf1886e-60f9-4924-9029-2b6f507f9396" providerId="AD" clId="Web-{87564936-7FAB-0BFF-EDE9-AF86BDB3C685}" dt="2022-09-16T14:05:13.033" v="235" actId="20577"/>
        <pc:sldMkLst>
          <pc:docMk/>
          <pc:sldMk cId="4085003437" sldId="260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5:07.127" v="234" actId="20577"/>
          <ac:spMkLst>
            <pc:docMk/>
            <pc:sldMk cId="4085003437" sldId="260"/>
            <ac:spMk id="2" creationId="{0012A72E-40EC-462A-BBC8-8A29939044AA}"/>
          </ac:spMkLst>
        </pc:spChg>
        <pc:graphicFrameChg chg="modGraphic">
          <ac:chgData name="Goddard , Helen (PUBLIC HEALTH OFFICER)" userId="S::helengoddard@barnsley.gov.uk::7cf1886e-60f9-4924-9029-2b6f507f9396" providerId="AD" clId="Web-{87564936-7FAB-0BFF-EDE9-AF86BDB3C685}" dt="2022-09-16T14:05:13.033" v="235" actId="20577"/>
          <ac:graphicFrameMkLst>
            <pc:docMk/>
            <pc:sldMk cId="4085003437" sldId="260"/>
            <ac:graphicFrameMk id="5" creationId="{2973B0CE-B195-4422-8387-483D980791B5}"/>
          </ac:graphicFrameMkLst>
        </pc:graphicFrame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0:18.213" v="171" actId="14100"/>
        <pc:sldMkLst>
          <pc:docMk/>
          <pc:sldMk cId="2369775165" sldId="262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0:09.384" v="169" actId="20577"/>
          <ac:spMkLst>
            <pc:docMk/>
            <pc:sldMk cId="2369775165" sldId="262"/>
            <ac:spMk id="2" creationId="{A7F0E4D1-F385-43CB-AA74-738279791166}"/>
          </ac:spMkLst>
        </pc:spChg>
        <pc:graphicFrameChg chg="mod modGraphic">
          <ac:chgData name="Goddard , Helen (PUBLIC HEALTH OFFICER)" userId="S::helengoddard@barnsley.gov.uk::7cf1886e-60f9-4924-9029-2b6f507f9396" providerId="AD" clId="Web-{87564936-7FAB-0BFF-EDE9-AF86BDB3C685}" dt="2022-09-16T14:00:18.213" v="171" actId="14100"/>
          <ac:graphicFrameMkLst>
            <pc:docMk/>
            <pc:sldMk cId="2369775165" sldId="262"/>
            <ac:graphicFrameMk id="5" creationId="{131B3760-4264-C752-AD90-4CCF885149B4}"/>
          </ac:graphicFrameMkLst>
        </pc:graphicFrame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1:24.824" v="177" actId="20577"/>
        <pc:sldMkLst>
          <pc:docMk/>
          <pc:sldMk cId="525600714" sldId="263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1:20.543" v="176" actId="20577"/>
          <ac:spMkLst>
            <pc:docMk/>
            <pc:sldMk cId="525600714" sldId="263"/>
            <ac:spMk id="2" creationId="{B89CAFBB-20D0-4BDE-91A0-A4A681E47184}"/>
          </ac:spMkLst>
        </pc:spChg>
        <pc:graphicFrameChg chg="modGraphic">
          <ac:chgData name="Goddard , Helen (PUBLIC HEALTH OFFICER)" userId="S::helengoddard@barnsley.gov.uk::7cf1886e-60f9-4924-9029-2b6f507f9396" providerId="AD" clId="Web-{87564936-7FAB-0BFF-EDE9-AF86BDB3C685}" dt="2022-09-16T14:01:24.824" v="177" actId="20577"/>
          <ac:graphicFrameMkLst>
            <pc:docMk/>
            <pc:sldMk cId="525600714" sldId="263"/>
            <ac:graphicFrameMk id="9" creationId="{AD6EAE96-9C0B-40AD-910C-D60E4EE15757}"/>
          </ac:graphicFrameMkLst>
        </pc:graphicFrameChg>
      </pc:sldChg>
      <pc:sldChg chg="delSp modSp">
        <pc:chgData name="Goddard , Helen (PUBLIC HEALTH OFFICER)" userId="S::helengoddard@barnsley.gov.uk::7cf1886e-60f9-4924-9029-2b6f507f9396" providerId="AD" clId="Web-{87564936-7FAB-0BFF-EDE9-AF86BDB3C685}" dt="2022-09-16T14:08:40.461" v="381"/>
        <pc:sldMkLst>
          <pc:docMk/>
          <pc:sldMk cId="2335712825" sldId="264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8:35.054" v="380" actId="14100"/>
          <ac:spMkLst>
            <pc:docMk/>
            <pc:sldMk cId="2335712825" sldId="264"/>
            <ac:spMk id="2" creationId="{364575D1-26AC-406D-B65A-8C380095573D}"/>
          </ac:spMkLst>
        </pc:spChg>
        <pc:spChg chg="del">
          <ac:chgData name="Goddard , Helen (PUBLIC HEALTH OFFICER)" userId="S::helengoddard@barnsley.gov.uk::7cf1886e-60f9-4924-9029-2b6f507f9396" providerId="AD" clId="Web-{87564936-7FAB-0BFF-EDE9-AF86BDB3C685}" dt="2022-09-16T14:08:40.461" v="381"/>
          <ac:spMkLst>
            <pc:docMk/>
            <pc:sldMk cId="2335712825" sldId="264"/>
            <ac:spMk id="4" creationId="{F030415B-9CE6-4C7A-854E-1BA25C5C3809}"/>
          </ac:spMkLst>
        </pc:sp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0:02.509" v="167" actId="20577"/>
        <pc:sldMkLst>
          <pc:docMk/>
          <pc:sldMk cId="3875856712" sldId="276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3:59:57.400" v="165" actId="20577"/>
          <ac:spMkLst>
            <pc:docMk/>
            <pc:sldMk cId="3875856712" sldId="276"/>
            <ac:spMk id="2" creationId="{804E0C4D-EAF1-4474-8072-D8F72BFB9956}"/>
          </ac:spMkLst>
        </pc:spChg>
        <pc:graphicFrameChg chg="mod modGraphic">
          <ac:chgData name="Goddard , Helen (PUBLIC HEALTH OFFICER)" userId="S::helengoddard@barnsley.gov.uk::7cf1886e-60f9-4924-9029-2b6f507f9396" providerId="AD" clId="Web-{87564936-7FAB-0BFF-EDE9-AF86BDB3C685}" dt="2022-09-16T14:00:02.509" v="167" actId="20577"/>
          <ac:graphicFrameMkLst>
            <pc:docMk/>
            <pc:sldMk cId="3875856712" sldId="276"/>
            <ac:graphicFrameMk id="5" creationId="{B9A278F4-8FC2-A412-2D8F-0A501DEFD0C6}"/>
          </ac:graphicFrameMkLst>
        </pc:graphicFrame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8:12.819" v="358" actId="20577"/>
        <pc:sldMkLst>
          <pc:docMk/>
          <pc:sldMk cId="999243438" sldId="281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5:29.315" v="237" actId="20577"/>
          <ac:spMkLst>
            <pc:docMk/>
            <pc:sldMk cId="999243438" sldId="281"/>
            <ac:spMk id="2" creationId="{8A5221E6-42E5-9B37-7C05-CB38BCD3446F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8:12.819" v="358" actId="20577"/>
          <ac:spMkLst>
            <pc:docMk/>
            <pc:sldMk cId="999243438" sldId="281"/>
            <ac:spMk id="3" creationId="{7A9A6124-7F9E-37D8-28DC-E05AC2DA5C85}"/>
          </ac:spMkLst>
        </pc:sp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2:00.231" v="182" actId="14100"/>
        <pc:sldMkLst>
          <pc:docMk/>
          <pc:sldMk cId="2744855334" sldId="282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1:49.028" v="180"/>
          <ac:spMkLst>
            <pc:docMk/>
            <pc:sldMk cId="2744855334" sldId="282"/>
            <ac:spMk id="4" creationId="{0A419833-1A46-4B1C-84CB-D1CFBCB123E9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2:00.231" v="182" actId="14100"/>
          <ac:spMkLst>
            <pc:docMk/>
            <pc:sldMk cId="2744855334" sldId="282"/>
            <ac:spMk id="5" creationId="{7C92A89E-8751-42BE-A339-2172745B3CE1}"/>
          </ac:spMkLst>
        </pc:sp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2:25.419" v="185" actId="20577"/>
        <pc:sldMkLst>
          <pc:docMk/>
          <pc:sldMk cId="2995791274" sldId="283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2:25.404" v="184" actId="20577"/>
          <ac:spMkLst>
            <pc:docMk/>
            <pc:sldMk cId="2995791274" sldId="283"/>
            <ac:spMk id="5" creationId="{6AA105E8-F764-4520-AE81-D50B64AE7871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2:25.419" v="185" actId="20577"/>
          <ac:spMkLst>
            <pc:docMk/>
            <pc:sldMk cId="2995791274" sldId="283"/>
            <ac:spMk id="6" creationId="{F0122B7D-7EBC-4415-9981-E39081338F1F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2:10.513" v="183" actId="20577"/>
          <ac:spMkLst>
            <pc:docMk/>
            <pc:sldMk cId="2995791274" sldId="283"/>
            <ac:spMk id="9" creationId="{8E57C228-2509-434F-AE30-A1EE78E205EA}"/>
          </ac:spMkLst>
        </pc:spChg>
      </pc:sldChg>
      <pc:sldChg chg="addSp delSp modSp">
        <pc:chgData name="Goddard , Helen (PUBLIC HEALTH OFFICER)" userId="S::helengoddard@barnsley.gov.uk::7cf1886e-60f9-4924-9029-2b6f507f9396" providerId="AD" clId="Web-{87564936-7FAB-0BFF-EDE9-AF86BDB3C685}" dt="2022-09-16T14:04:31.048" v="223" actId="1076"/>
        <pc:sldMkLst>
          <pc:docMk/>
          <pc:sldMk cId="1129789401" sldId="284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2:37.592" v="187" actId="20577"/>
          <ac:spMkLst>
            <pc:docMk/>
            <pc:sldMk cId="1129789401" sldId="284"/>
            <ac:spMk id="2" creationId="{8ED09AEA-17A9-41DC-B45A-1A0D4B57E4D8}"/>
          </ac:spMkLst>
        </pc:spChg>
        <pc:spChg chg="add mod">
          <ac:chgData name="Goddard , Helen (PUBLIC HEALTH OFFICER)" userId="S::helengoddard@barnsley.gov.uk::7cf1886e-60f9-4924-9029-2b6f507f9396" providerId="AD" clId="Web-{87564936-7FAB-0BFF-EDE9-AF86BDB3C685}" dt="2022-09-16T14:04:09.453" v="214" actId="20577"/>
          <ac:spMkLst>
            <pc:docMk/>
            <pc:sldMk cId="1129789401" sldId="284"/>
            <ac:spMk id="3" creationId="{23799048-7E28-97E5-3E84-376D57351E85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4:31.048" v="223" actId="1076"/>
          <ac:spMkLst>
            <pc:docMk/>
            <pc:sldMk cId="1129789401" sldId="284"/>
            <ac:spMk id="8" creationId="{579EDB2B-5D57-4BED-A5F3-E41E8D68BFB3}"/>
          </ac:spMkLst>
        </pc:spChg>
        <pc:spChg chg="add del mod">
          <ac:chgData name="Goddard , Helen (PUBLIC HEALTH OFFICER)" userId="S::helengoddard@barnsley.gov.uk::7cf1886e-60f9-4924-9029-2b6f507f9396" providerId="AD" clId="Web-{87564936-7FAB-0BFF-EDE9-AF86BDB3C685}" dt="2022-09-16T14:04:16.516" v="217" actId="1076"/>
          <ac:spMkLst>
            <pc:docMk/>
            <pc:sldMk cId="1129789401" sldId="284"/>
            <ac:spMk id="9" creationId="{AAD797EC-9F34-B5D7-9A11-24D1E06E9109}"/>
          </ac:spMkLst>
        </pc:sp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4:59.392" v="233" actId="20577"/>
        <pc:sldMkLst>
          <pc:docMk/>
          <pc:sldMk cId="354689583" sldId="285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4:45.111" v="224" actId="20577"/>
          <ac:spMkLst>
            <pc:docMk/>
            <pc:sldMk cId="354689583" sldId="285"/>
            <ac:spMk id="2" creationId="{43E55275-C55B-4BAA-B9B3-8CAF2A55CF46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4:59.345" v="226" actId="20577"/>
          <ac:spMkLst>
            <pc:docMk/>
            <pc:sldMk cId="354689583" sldId="285"/>
            <ac:spMk id="5" creationId="{93A9D20B-22D7-4E84-A2F3-DF045B2888F5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4:59.361" v="227" actId="20577"/>
          <ac:spMkLst>
            <pc:docMk/>
            <pc:sldMk cId="354689583" sldId="285"/>
            <ac:spMk id="6" creationId="{EBCD4133-C4D8-4CFD-A560-0DEE9BCFAEF6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4:59.361" v="229" actId="20577"/>
          <ac:spMkLst>
            <pc:docMk/>
            <pc:sldMk cId="354689583" sldId="285"/>
            <ac:spMk id="9" creationId="{586FDC18-978F-4E0B-A4FE-BF437A3F0D1A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4:59.377" v="231" actId="20577"/>
          <ac:spMkLst>
            <pc:docMk/>
            <pc:sldMk cId="354689583" sldId="285"/>
            <ac:spMk id="10" creationId="{E27474F9-1B59-415C-BD37-3AEFC9F04A31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4:59.392" v="233" actId="20577"/>
          <ac:spMkLst>
            <pc:docMk/>
            <pc:sldMk cId="354689583" sldId="285"/>
            <ac:spMk id="11" creationId="{15977589-2C7E-476D-9027-3A6598A03090}"/>
          </ac:spMkLst>
        </pc:sp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0:53.198" v="173" actId="20577"/>
        <pc:sldMkLst>
          <pc:docMk/>
          <pc:sldMk cId="2316371650" sldId="286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0:53.198" v="173" actId="20577"/>
          <ac:spMkLst>
            <pc:docMk/>
            <pc:sldMk cId="2316371650" sldId="286"/>
            <ac:spMk id="2" creationId="{3195E98E-3A4E-4EF1-9398-1B431CACAE66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0:35.495" v="172" actId="20577"/>
          <ac:spMkLst>
            <pc:docMk/>
            <pc:sldMk cId="2316371650" sldId="286"/>
            <ac:spMk id="3" creationId="{AD6E189D-5FAC-4AB5-A4A3-25B4161D9A1B}"/>
          </ac:spMkLst>
        </pc:spChg>
      </pc:sldChg>
      <pc:sldChg chg="modSp">
        <pc:chgData name="Goddard , Helen (PUBLIC HEALTH OFFICER)" userId="S::helengoddard@barnsley.gov.uk::7cf1886e-60f9-4924-9029-2b6f507f9396" providerId="AD" clId="Web-{87564936-7FAB-0BFF-EDE9-AF86BDB3C685}" dt="2022-09-16T14:01:10.996" v="175" actId="20577"/>
        <pc:sldMkLst>
          <pc:docMk/>
          <pc:sldMk cId="1970790908" sldId="287"/>
        </pc:sldMkLst>
        <pc:spChg chg="mod">
          <ac:chgData name="Goddard , Helen (PUBLIC HEALTH OFFICER)" userId="S::helengoddard@barnsley.gov.uk::7cf1886e-60f9-4924-9029-2b6f507f9396" providerId="AD" clId="Web-{87564936-7FAB-0BFF-EDE9-AF86BDB3C685}" dt="2022-09-16T14:01:04.230" v="174" actId="20577"/>
          <ac:spMkLst>
            <pc:docMk/>
            <pc:sldMk cId="1970790908" sldId="287"/>
            <ac:spMk id="2" creationId="{6E1A4F11-13B9-4E22-81AA-6CE314E0D186}"/>
          </ac:spMkLst>
        </pc:spChg>
        <pc:spChg chg="mod">
          <ac:chgData name="Goddard , Helen (PUBLIC HEALTH OFFICER)" userId="S::helengoddard@barnsley.gov.uk::7cf1886e-60f9-4924-9029-2b6f507f9396" providerId="AD" clId="Web-{87564936-7FAB-0BFF-EDE9-AF86BDB3C685}" dt="2022-09-16T14:01:10.996" v="175" actId="20577"/>
          <ac:spMkLst>
            <pc:docMk/>
            <pc:sldMk cId="1970790908" sldId="287"/>
            <ac:spMk id="3" creationId="{EC2F3C93-25B7-42AC-8FDE-1607188755D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B1D6C-E698-404A-B0A1-7DCC57917785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7078F3-1A4F-4F1F-902F-5A3D114AF23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cap="none" baseline="0" dirty="0">
              <a:latin typeface="Open Sans"/>
              <a:ea typeface="Open Sans"/>
              <a:cs typeface="Open Sans"/>
            </a:rPr>
            <a:t>Let’s Hear Your Voice is a health and lifestyle survey</a:t>
          </a:r>
          <a:endParaRPr lang="en-US" sz="2000" cap="none" baseline="0" dirty="0">
            <a:latin typeface="Open Sans"/>
            <a:ea typeface="Open Sans"/>
            <a:cs typeface="Open Sans"/>
          </a:endParaRPr>
        </a:p>
      </dgm:t>
    </dgm:pt>
    <dgm:pt modelId="{A2BA0C14-9ADE-4BDC-B829-FD7A8ED628D5}" type="parTrans" cxnId="{0250AC36-5A71-4354-BBF7-AE7917B6FFB7}">
      <dgm:prSet/>
      <dgm:spPr/>
      <dgm:t>
        <a:bodyPr/>
        <a:lstStyle/>
        <a:p>
          <a:endParaRPr lang="en-US"/>
        </a:p>
      </dgm:t>
    </dgm:pt>
    <dgm:pt modelId="{DA2C78DF-6C64-430C-94AB-09FFA01FF4C9}" type="sibTrans" cxnId="{0250AC36-5A71-4354-BBF7-AE7917B6FFB7}">
      <dgm:prSet/>
      <dgm:spPr/>
      <dgm:t>
        <a:bodyPr/>
        <a:lstStyle/>
        <a:p>
          <a:endParaRPr lang="en-US"/>
        </a:p>
      </dgm:t>
    </dgm:pt>
    <dgm:pt modelId="{88F40088-A6D9-48F8-99B2-A46CA41A89C0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GB" sz="2000" cap="none" baseline="0" dirty="0">
              <a:latin typeface="Open Sans"/>
              <a:ea typeface="Open Sans"/>
              <a:cs typeface="Open Sans"/>
            </a:rPr>
            <a:t>We want pupils in year 4, 6, 8, 10 and post 16 to take part. </a:t>
          </a:r>
          <a:endParaRPr lang="en-US" sz="2000" cap="none" baseline="0" dirty="0">
            <a:latin typeface="Open Sans"/>
            <a:ea typeface="Open Sans"/>
            <a:cs typeface="Open Sans"/>
          </a:endParaRPr>
        </a:p>
      </dgm:t>
    </dgm:pt>
    <dgm:pt modelId="{74CDE4E2-AF37-483C-9B4A-A37DF71006A8}" type="parTrans" cxnId="{5F18237B-7EAB-4299-9068-EE02F933109E}">
      <dgm:prSet/>
      <dgm:spPr/>
      <dgm:t>
        <a:bodyPr/>
        <a:lstStyle/>
        <a:p>
          <a:endParaRPr lang="en-US"/>
        </a:p>
      </dgm:t>
    </dgm:pt>
    <dgm:pt modelId="{3D1C5E8F-4133-46AF-ACB4-1B8F66FE8C45}" type="sibTrans" cxnId="{5F18237B-7EAB-4299-9068-EE02F933109E}">
      <dgm:prSet/>
      <dgm:spPr/>
      <dgm:t>
        <a:bodyPr/>
        <a:lstStyle/>
        <a:p>
          <a:endParaRPr lang="en-US"/>
        </a:p>
      </dgm:t>
    </dgm:pt>
    <dgm:pt modelId="{4EC68F7E-35BF-4EEF-9AA7-98E1C41C6564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GB" sz="2000" cap="none" baseline="0" dirty="0">
              <a:latin typeface="Open Sans"/>
              <a:ea typeface="Open Sans"/>
              <a:cs typeface="Open Sans"/>
            </a:rPr>
            <a:t>The survey will ask you different questions about your health and lifestyle </a:t>
          </a:r>
          <a:endParaRPr lang="en-US" sz="2000" cap="none" baseline="0" dirty="0">
            <a:latin typeface="Open Sans"/>
            <a:ea typeface="Open Sans"/>
            <a:cs typeface="Open Sans"/>
          </a:endParaRPr>
        </a:p>
      </dgm:t>
    </dgm:pt>
    <dgm:pt modelId="{12B2A057-BABE-4C92-B6FD-ED0B89FA8BA8}" type="parTrans" cxnId="{F8AA8AC4-7354-4CD2-B1D4-AFE7FAB1167C}">
      <dgm:prSet/>
      <dgm:spPr/>
      <dgm:t>
        <a:bodyPr/>
        <a:lstStyle/>
        <a:p>
          <a:endParaRPr lang="en-US"/>
        </a:p>
      </dgm:t>
    </dgm:pt>
    <dgm:pt modelId="{2F7AB8B1-EFB3-4A56-864F-CAC34E1E4F5E}" type="sibTrans" cxnId="{F8AA8AC4-7354-4CD2-B1D4-AFE7FAB1167C}">
      <dgm:prSet/>
      <dgm:spPr/>
      <dgm:t>
        <a:bodyPr/>
        <a:lstStyle/>
        <a:p>
          <a:endParaRPr lang="en-US"/>
        </a:p>
      </dgm:t>
    </dgm:pt>
    <dgm:pt modelId="{62E7CE20-E081-4C62-B432-047373B360FD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GB" sz="2000" cap="none" baseline="0" dirty="0">
              <a:latin typeface="Open Sans"/>
              <a:ea typeface="Open Sans"/>
              <a:cs typeface="Open Sans"/>
            </a:rPr>
            <a:t>Barnsley Council would like the survey to be answered every two years so you will probably see this survey again in the future! </a:t>
          </a:r>
          <a:endParaRPr lang="en-US" sz="2000" cap="none" baseline="0" dirty="0">
            <a:latin typeface="Open Sans"/>
            <a:ea typeface="Open Sans"/>
            <a:cs typeface="Open Sans"/>
          </a:endParaRPr>
        </a:p>
      </dgm:t>
    </dgm:pt>
    <dgm:pt modelId="{404D85AF-05C9-48BC-90FC-DB552A8E43BC}" type="parTrans" cxnId="{E268EC20-9E27-4B2A-804A-9529F8350F45}">
      <dgm:prSet/>
      <dgm:spPr/>
      <dgm:t>
        <a:bodyPr/>
        <a:lstStyle/>
        <a:p>
          <a:endParaRPr lang="en-US"/>
        </a:p>
      </dgm:t>
    </dgm:pt>
    <dgm:pt modelId="{77A04C10-6D8A-46C1-AA82-39799507FCE4}" type="sibTrans" cxnId="{E268EC20-9E27-4B2A-804A-9529F8350F45}">
      <dgm:prSet/>
      <dgm:spPr/>
      <dgm:t>
        <a:bodyPr/>
        <a:lstStyle/>
        <a:p>
          <a:endParaRPr lang="en-US"/>
        </a:p>
      </dgm:t>
    </dgm:pt>
    <dgm:pt modelId="{EC6A6F18-0BCF-428F-ACAB-269A56EC0AD0}" type="pres">
      <dgm:prSet presAssocID="{228B1D6C-E698-404A-B0A1-7DCC57917785}" presName="root" presStyleCnt="0">
        <dgm:presLayoutVars>
          <dgm:dir/>
          <dgm:resizeHandles val="exact"/>
        </dgm:presLayoutVars>
      </dgm:prSet>
      <dgm:spPr/>
    </dgm:pt>
    <dgm:pt modelId="{B4EA35BA-6578-4212-B1D0-6B7A357B96DC}" type="pres">
      <dgm:prSet presAssocID="{797078F3-1A4F-4F1F-902F-5A3D114AF232}" presName="compNode" presStyleCnt="0"/>
      <dgm:spPr/>
    </dgm:pt>
    <dgm:pt modelId="{37AEDC7E-DEAB-4A2E-BA49-6C61909AE060}" type="pres">
      <dgm:prSet presAssocID="{797078F3-1A4F-4F1F-902F-5A3D114AF232}" presName="iconBgRect" presStyleLbl="bgShp" presStyleIdx="0" presStyleCnt="4" custScaleX="157904" custScaleY="147239" custLinFactNeighborX="-2658" custLinFactNeighborY="-1772"/>
      <dgm:spPr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</dgm:spPr>
    </dgm:pt>
    <dgm:pt modelId="{088817A4-40B3-4C79-B764-E3E0ECD85614}" type="pres">
      <dgm:prSet presAssocID="{797078F3-1A4F-4F1F-902F-5A3D114AF232}" presName="iconRect" presStyleLbl="node1" presStyleIdx="0" presStyleCnt="4" custScaleX="167120" custScaleY="1835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Cartoon bee with megaphone"/>
        </a:ext>
      </dgm:extLst>
    </dgm:pt>
    <dgm:pt modelId="{03795EB0-2384-413D-AA9C-3BECF6D3B48D}" type="pres">
      <dgm:prSet presAssocID="{797078F3-1A4F-4F1F-902F-5A3D114AF232}" presName="spaceRect" presStyleCnt="0"/>
      <dgm:spPr/>
    </dgm:pt>
    <dgm:pt modelId="{03C79FBE-7A07-467A-B0C4-291CB0004C3D}" type="pres">
      <dgm:prSet presAssocID="{797078F3-1A4F-4F1F-902F-5A3D114AF232}" presName="textRect" presStyleLbl="revTx" presStyleIdx="0" presStyleCnt="4" custScaleX="133931">
        <dgm:presLayoutVars>
          <dgm:chMax val="1"/>
          <dgm:chPref val="1"/>
        </dgm:presLayoutVars>
      </dgm:prSet>
      <dgm:spPr/>
    </dgm:pt>
    <dgm:pt modelId="{AB46FAE5-3CD8-4297-A40E-BFCF24B416DF}" type="pres">
      <dgm:prSet presAssocID="{DA2C78DF-6C64-430C-94AB-09FFA01FF4C9}" presName="sibTrans" presStyleCnt="0"/>
      <dgm:spPr/>
    </dgm:pt>
    <dgm:pt modelId="{308CD840-5735-499F-9A06-77D47F7DFF7A}" type="pres">
      <dgm:prSet presAssocID="{88F40088-A6D9-48F8-99B2-A46CA41A89C0}" presName="compNode" presStyleCnt="0"/>
      <dgm:spPr/>
    </dgm:pt>
    <dgm:pt modelId="{4D4C8CCE-77C2-4491-8E0B-C03C56A1ECE1}" type="pres">
      <dgm:prSet presAssocID="{88F40088-A6D9-48F8-99B2-A46CA41A89C0}" presName="iconBgRect" presStyleLbl="bgShp" presStyleIdx="1" presStyleCnt="4" custScaleX="172755" custScaleY="145467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3920C602-CD2D-4C0C-9D6E-661A8E779CCC}" type="pres">
      <dgm:prSet presAssocID="{88F40088-A6D9-48F8-99B2-A46CA41A89C0}" presName="iconRect" presStyleLbl="node1" presStyleIdx="1" presStyleCnt="4" custScaleX="233148" custScaleY="2221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Curious Chicken"/>
        </a:ext>
      </dgm:extLst>
    </dgm:pt>
    <dgm:pt modelId="{51F3EEF6-A830-4E32-AF56-433CDEF3EDB9}" type="pres">
      <dgm:prSet presAssocID="{88F40088-A6D9-48F8-99B2-A46CA41A89C0}" presName="spaceRect" presStyleCnt="0"/>
      <dgm:spPr/>
    </dgm:pt>
    <dgm:pt modelId="{24ED44F1-5181-4E1E-A040-FF4C86061685}" type="pres">
      <dgm:prSet presAssocID="{88F40088-A6D9-48F8-99B2-A46CA41A89C0}" presName="textRect" presStyleLbl="revTx" presStyleIdx="1" presStyleCnt="4" custScaleX="101694" custScaleY="106098">
        <dgm:presLayoutVars>
          <dgm:chMax val="1"/>
          <dgm:chPref val="1"/>
        </dgm:presLayoutVars>
      </dgm:prSet>
      <dgm:spPr/>
    </dgm:pt>
    <dgm:pt modelId="{356CCAAA-98C6-4274-9B44-CC7FFFE5701C}" type="pres">
      <dgm:prSet presAssocID="{3D1C5E8F-4133-46AF-ACB4-1B8F66FE8C45}" presName="sibTrans" presStyleCnt="0"/>
      <dgm:spPr/>
    </dgm:pt>
    <dgm:pt modelId="{952C9517-55DA-4B2C-B5B0-2DBA367E43C4}" type="pres">
      <dgm:prSet presAssocID="{4EC68F7E-35BF-4EEF-9AA7-98E1C41C6564}" presName="compNode" presStyleCnt="0"/>
      <dgm:spPr/>
    </dgm:pt>
    <dgm:pt modelId="{43FA6C7A-291C-424C-96DF-58D945784B66}" type="pres">
      <dgm:prSet presAssocID="{4EC68F7E-35BF-4EEF-9AA7-98E1C41C6564}" presName="iconBgRect" presStyleLbl="bgShp" presStyleIdx="2" presStyleCnt="4" custScaleX="152200" custScaleY="138380"/>
      <dgm:spPr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</dgm:spPr>
    </dgm:pt>
    <dgm:pt modelId="{7EA36E7F-7E9F-4E6C-ACFA-C3764511241B}" type="pres">
      <dgm:prSet presAssocID="{4EC68F7E-35BF-4EEF-9AA7-98E1C41C6564}" presName="iconRect" presStyleLbl="node1" presStyleIdx="2" presStyleCnt="4" custScaleX="163354" custScaleY="1943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Bee"/>
        </a:ext>
      </dgm:extLst>
    </dgm:pt>
    <dgm:pt modelId="{79D90729-757A-4F0D-B783-0D7A3FDAAB13}" type="pres">
      <dgm:prSet presAssocID="{4EC68F7E-35BF-4EEF-9AA7-98E1C41C6564}" presName="spaceRect" presStyleCnt="0"/>
      <dgm:spPr/>
    </dgm:pt>
    <dgm:pt modelId="{C0930F63-33EC-4959-880F-A022966FADF4}" type="pres">
      <dgm:prSet presAssocID="{4EC68F7E-35BF-4EEF-9AA7-98E1C41C6564}" presName="textRect" presStyleLbl="revTx" presStyleIdx="2" presStyleCnt="4">
        <dgm:presLayoutVars>
          <dgm:chMax val="1"/>
          <dgm:chPref val="1"/>
        </dgm:presLayoutVars>
      </dgm:prSet>
      <dgm:spPr/>
    </dgm:pt>
    <dgm:pt modelId="{1AE0CDC2-BCE3-4C7B-BB14-55CA7D9326FF}" type="pres">
      <dgm:prSet presAssocID="{2F7AB8B1-EFB3-4A56-864F-CAC34E1E4F5E}" presName="sibTrans" presStyleCnt="0"/>
      <dgm:spPr/>
    </dgm:pt>
    <dgm:pt modelId="{58BD9155-CAED-4AB4-8A22-69ED85C2DFB9}" type="pres">
      <dgm:prSet presAssocID="{62E7CE20-E081-4C62-B432-047373B360FD}" presName="compNode" presStyleCnt="0"/>
      <dgm:spPr/>
    </dgm:pt>
    <dgm:pt modelId="{01615FE9-0047-413B-9C21-CA8CA25FDEC6}" type="pres">
      <dgm:prSet presAssocID="{62E7CE20-E081-4C62-B432-047373B360FD}" presName="iconBgRect" presStyleLbl="bgShp" presStyleIdx="3" presStyleCnt="4" custScaleX="176455" custScaleY="131292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A626A7A0-4C1F-4350-9B36-7D874F001BF9}" type="pres">
      <dgm:prSet presAssocID="{62E7CE20-E081-4C62-B432-047373B360FD}" presName="iconRect" presStyleLbl="node1" presStyleIdx="3" presStyleCnt="4" custScaleX="205627" custScaleY="18197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alarm clock face"/>
        </a:ext>
      </dgm:extLst>
    </dgm:pt>
    <dgm:pt modelId="{BF501F31-FF41-4586-8BD6-094C789BD212}" type="pres">
      <dgm:prSet presAssocID="{62E7CE20-E081-4C62-B432-047373B360FD}" presName="spaceRect" presStyleCnt="0"/>
      <dgm:spPr/>
    </dgm:pt>
    <dgm:pt modelId="{DCE35652-E0DC-421E-819D-2AEE586F8263}" type="pres">
      <dgm:prSet presAssocID="{62E7CE20-E081-4C62-B432-047373B360FD}" presName="textRect" presStyleLbl="revTx" presStyleIdx="3" presStyleCnt="4" custScaleX="159736">
        <dgm:presLayoutVars>
          <dgm:chMax val="1"/>
          <dgm:chPref val="1"/>
        </dgm:presLayoutVars>
      </dgm:prSet>
      <dgm:spPr/>
    </dgm:pt>
  </dgm:ptLst>
  <dgm:cxnLst>
    <dgm:cxn modelId="{AB3D500C-C9C2-491D-92D1-D75F7BC823CB}" type="presOf" srcId="{797078F3-1A4F-4F1F-902F-5A3D114AF232}" destId="{03C79FBE-7A07-467A-B0C4-291CB0004C3D}" srcOrd="0" destOrd="0" presId="urn:microsoft.com/office/officeart/2018/5/layout/IconLeafLabelList"/>
    <dgm:cxn modelId="{65A8B30F-42DB-4F90-8A7A-429B783F93DB}" type="presOf" srcId="{228B1D6C-E698-404A-B0A1-7DCC57917785}" destId="{EC6A6F18-0BCF-428F-ACAB-269A56EC0AD0}" srcOrd="0" destOrd="0" presId="urn:microsoft.com/office/officeart/2018/5/layout/IconLeafLabelList"/>
    <dgm:cxn modelId="{E268EC20-9E27-4B2A-804A-9529F8350F45}" srcId="{228B1D6C-E698-404A-B0A1-7DCC57917785}" destId="{62E7CE20-E081-4C62-B432-047373B360FD}" srcOrd="3" destOrd="0" parTransId="{404D85AF-05C9-48BC-90FC-DB552A8E43BC}" sibTransId="{77A04C10-6D8A-46C1-AA82-39799507FCE4}"/>
    <dgm:cxn modelId="{0250AC36-5A71-4354-BBF7-AE7917B6FFB7}" srcId="{228B1D6C-E698-404A-B0A1-7DCC57917785}" destId="{797078F3-1A4F-4F1F-902F-5A3D114AF232}" srcOrd="0" destOrd="0" parTransId="{A2BA0C14-9ADE-4BDC-B829-FD7A8ED628D5}" sibTransId="{DA2C78DF-6C64-430C-94AB-09FFA01FF4C9}"/>
    <dgm:cxn modelId="{5F18237B-7EAB-4299-9068-EE02F933109E}" srcId="{228B1D6C-E698-404A-B0A1-7DCC57917785}" destId="{88F40088-A6D9-48F8-99B2-A46CA41A89C0}" srcOrd="1" destOrd="0" parTransId="{74CDE4E2-AF37-483C-9B4A-A37DF71006A8}" sibTransId="{3D1C5E8F-4133-46AF-ACB4-1B8F66FE8C45}"/>
    <dgm:cxn modelId="{0BF189B3-8C43-46DC-9AA5-9C8C68236E1A}" type="presOf" srcId="{88F40088-A6D9-48F8-99B2-A46CA41A89C0}" destId="{24ED44F1-5181-4E1E-A040-FF4C86061685}" srcOrd="0" destOrd="0" presId="urn:microsoft.com/office/officeart/2018/5/layout/IconLeafLabelList"/>
    <dgm:cxn modelId="{4B7990C2-A0E2-4ED6-A8D4-CCFE99675215}" type="presOf" srcId="{62E7CE20-E081-4C62-B432-047373B360FD}" destId="{DCE35652-E0DC-421E-819D-2AEE586F8263}" srcOrd="0" destOrd="0" presId="urn:microsoft.com/office/officeart/2018/5/layout/IconLeafLabelList"/>
    <dgm:cxn modelId="{F8AA8AC4-7354-4CD2-B1D4-AFE7FAB1167C}" srcId="{228B1D6C-E698-404A-B0A1-7DCC57917785}" destId="{4EC68F7E-35BF-4EEF-9AA7-98E1C41C6564}" srcOrd="2" destOrd="0" parTransId="{12B2A057-BABE-4C92-B6FD-ED0B89FA8BA8}" sibTransId="{2F7AB8B1-EFB3-4A56-864F-CAC34E1E4F5E}"/>
    <dgm:cxn modelId="{5D91F8F1-7728-45BD-8FF0-D4E9403C03DE}" type="presOf" srcId="{4EC68F7E-35BF-4EEF-9AA7-98E1C41C6564}" destId="{C0930F63-33EC-4959-880F-A022966FADF4}" srcOrd="0" destOrd="0" presId="urn:microsoft.com/office/officeart/2018/5/layout/IconLeafLabelList"/>
    <dgm:cxn modelId="{94555F5E-141B-4590-B5D6-8A9910884F66}" type="presParOf" srcId="{EC6A6F18-0BCF-428F-ACAB-269A56EC0AD0}" destId="{B4EA35BA-6578-4212-B1D0-6B7A357B96DC}" srcOrd="0" destOrd="0" presId="urn:microsoft.com/office/officeart/2018/5/layout/IconLeafLabelList"/>
    <dgm:cxn modelId="{8F2D7584-9A9D-4F5D-9C21-1F34029BD1EF}" type="presParOf" srcId="{B4EA35BA-6578-4212-B1D0-6B7A357B96DC}" destId="{37AEDC7E-DEAB-4A2E-BA49-6C61909AE060}" srcOrd="0" destOrd="0" presId="urn:microsoft.com/office/officeart/2018/5/layout/IconLeafLabelList"/>
    <dgm:cxn modelId="{EB1391DD-9D51-4ED3-9AF3-0E0D2B179F3C}" type="presParOf" srcId="{B4EA35BA-6578-4212-B1D0-6B7A357B96DC}" destId="{088817A4-40B3-4C79-B764-E3E0ECD85614}" srcOrd="1" destOrd="0" presId="urn:microsoft.com/office/officeart/2018/5/layout/IconLeafLabelList"/>
    <dgm:cxn modelId="{915D4AFF-1E4D-441A-9A15-32F536409404}" type="presParOf" srcId="{B4EA35BA-6578-4212-B1D0-6B7A357B96DC}" destId="{03795EB0-2384-413D-AA9C-3BECF6D3B48D}" srcOrd="2" destOrd="0" presId="urn:microsoft.com/office/officeart/2018/5/layout/IconLeafLabelList"/>
    <dgm:cxn modelId="{342D4E13-D09F-455E-BE77-0DD5B0101578}" type="presParOf" srcId="{B4EA35BA-6578-4212-B1D0-6B7A357B96DC}" destId="{03C79FBE-7A07-467A-B0C4-291CB0004C3D}" srcOrd="3" destOrd="0" presId="urn:microsoft.com/office/officeart/2018/5/layout/IconLeafLabelList"/>
    <dgm:cxn modelId="{DC220642-8914-4BFF-A92A-8B5CFB23488A}" type="presParOf" srcId="{EC6A6F18-0BCF-428F-ACAB-269A56EC0AD0}" destId="{AB46FAE5-3CD8-4297-A40E-BFCF24B416DF}" srcOrd="1" destOrd="0" presId="urn:microsoft.com/office/officeart/2018/5/layout/IconLeafLabelList"/>
    <dgm:cxn modelId="{F0A18B06-AD26-406D-B64D-3D832C12AAD2}" type="presParOf" srcId="{EC6A6F18-0BCF-428F-ACAB-269A56EC0AD0}" destId="{308CD840-5735-499F-9A06-77D47F7DFF7A}" srcOrd="2" destOrd="0" presId="urn:microsoft.com/office/officeart/2018/5/layout/IconLeafLabelList"/>
    <dgm:cxn modelId="{BF1CBEFC-B3B9-4CB5-995E-9CC4111FD622}" type="presParOf" srcId="{308CD840-5735-499F-9A06-77D47F7DFF7A}" destId="{4D4C8CCE-77C2-4491-8E0B-C03C56A1ECE1}" srcOrd="0" destOrd="0" presId="urn:microsoft.com/office/officeart/2018/5/layout/IconLeafLabelList"/>
    <dgm:cxn modelId="{EB50EF22-8A59-475C-AA0F-7698B42BFEA7}" type="presParOf" srcId="{308CD840-5735-499F-9A06-77D47F7DFF7A}" destId="{3920C602-CD2D-4C0C-9D6E-661A8E779CCC}" srcOrd="1" destOrd="0" presId="urn:microsoft.com/office/officeart/2018/5/layout/IconLeafLabelList"/>
    <dgm:cxn modelId="{71C59248-9C39-4C36-82A3-66CF659BC2A4}" type="presParOf" srcId="{308CD840-5735-499F-9A06-77D47F7DFF7A}" destId="{51F3EEF6-A830-4E32-AF56-433CDEF3EDB9}" srcOrd="2" destOrd="0" presId="urn:microsoft.com/office/officeart/2018/5/layout/IconLeafLabelList"/>
    <dgm:cxn modelId="{39646CB3-4646-4B73-BA6D-645A2B5975A5}" type="presParOf" srcId="{308CD840-5735-499F-9A06-77D47F7DFF7A}" destId="{24ED44F1-5181-4E1E-A040-FF4C86061685}" srcOrd="3" destOrd="0" presId="urn:microsoft.com/office/officeart/2018/5/layout/IconLeafLabelList"/>
    <dgm:cxn modelId="{B64B41C4-29FD-400E-856F-854F8CA6D641}" type="presParOf" srcId="{EC6A6F18-0BCF-428F-ACAB-269A56EC0AD0}" destId="{356CCAAA-98C6-4274-9B44-CC7FFFE5701C}" srcOrd="3" destOrd="0" presId="urn:microsoft.com/office/officeart/2018/5/layout/IconLeafLabelList"/>
    <dgm:cxn modelId="{AE5BCFDE-2BB1-4CBD-B074-8FF2DE87CF73}" type="presParOf" srcId="{EC6A6F18-0BCF-428F-ACAB-269A56EC0AD0}" destId="{952C9517-55DA-4B2C-B5B0-2DBA367E43C4}" srcOrd="4" destOrd="0" presId="urn:microsoft.com/office/officeart/2018/5/layout/IconLeafLabelList"/>
    <dgm:cxn modelId="{272CE279-3A95-4937-86A2-01842D9E2A69}" type="presParOf" srcId="{952C9517-55DA-4B2C-B5B0-2DBA367E43C4}" destId="{43FA6C7A-291C-424C-96DF-58D945784B66}" srcOrd="0" destOrd="0" presId="urn:microsoft.com/office/officeart/2018/5/layout/IconLeafLabelList"/>
    <dgm:cxn modelId="{54CC8C3F-F2CA-4600-B8DA-58412CD65E9B}" type="presParOf" srcId="{952C9517-55DA-4B2C-B5B0-2DBA367E43C4}" destId="{7EA36E7F-7E9F-4E6C-ACFA-C3764511241B}" srcOrd="1" destOrd="0" presId="urn:microsoft.com/office/officeart/2018/5/layout/IconLeafLabelList"/>
    <dgm:cxn modelId="{5593C13E-9FB0-431C-B768-30C4A9387EF8}" type="presParOf" srcId="{952C9517-55DA-4B2C-B5B0-2DBA367E43C4}" destId="{79D90729-757A-4F0D-B783-0D7A3FDAAB13}" srcOrd="2" destOrd="0" presId="urn:microsoft.com/office/officeart/2018/5/layout/IconLeafLabelList"/>
    <dgm:cxn modelId="{F2BAD19B-77B2-4B57-A279-B29A385FF592}" type="presParOf" srcId="{952C9517-55DA-4B2C-B5B0-2DBA367E43C4}" destId="{C0930F63-33EC-4959-880F-A022966FADF4}" srcOrd="3" destOrd="0" presId="urn:microsoft.com/office/officeart/2018/5/layout/IconLeafLabelList"/>
    <dgm:cxn modelId="{B1C1CEA7-45F4-4D17-A710-6657E6411BEA}" type="presParOf" srcId="{EC6A6F18-0BCF-428F-ACAB-269A56EC0AD0}" destId="{1AE0CDC2-BCE3-4C7B-BB14-55CA7D9326FF}" srcOrd="5" destOrd="0" presId="urn:microsoft.com/office/officeart/2018/5/layout/IconLeafLabelList"/>
    <dgm:cxn modelId="{556F1FDD-BC9B-4FFF-9C4F-389645198EA6}" type="presParOf" srcId="{EC6A6F18-0BCF-428F-ACAB-269A56EC0AD0}" destId="{58BD9155-CAED-4AB4-8A22-69ED85C2DFB9}" srcOrd="6" destOrd="0" presId="urn:microsoft.com/office/officeart/2018/5/layout/IconLeafLabelList"/>
    <dgm:cxn modelId="{5C4776F9-870A-4863-8833-F8FDFC2ED022}" type="presParOf" srcId="{58BD9155-CAED-4AB4-8A22-69ED85C2DFB9}" destId="{01615FE9-0047-413B-9C21-CA8CA25FDEC6}" srcOrd="0" destOrd="0" presId="urn:microsoft.com/office/officeart/2018/5/layout/IconLeafLabelList"/>
    <dgm:cxn modelId="{75C7474E-5BE9-46AE-B735-83A2A7A248CE}" type="presParOf" srcId="{58BD9155-CAED-4AB4-8A22-69ED85C2DFB9}" destId="{A626A7A0-4C1F-4350-9B36-7D874F001BF9}" srcOrd="1" destOrd="0" presId="urn:microsoft.com/office/officeart/2018/5/layout/IconLeafLabelList"/>
    <dgm:cxn modelId="{3ACCEBDF-48BB-432E-BB38-5E17751F0B7D}" type="presParOf" srcId="{58BD9155-CAED-4AB4-8A22-69ED85C2DFB9}" destId="{BF501F31-FF41-4586-8BD6-094C789BD212}" srcOrd="2" destOrd="0" presId="urn:microsoft.com/office/officeart/2018/5/layout/IconLeafLabelList"/>
    <dgm:cxn modelId="{FD95567C-11A5-434F-80EA-149EDFD8E90F}" type="presParOf" srcId="{58BD9155-CAED-4AB4-8A22-69ED85C2DFB9}" destId="{DCE35652-E0DC-421E-819D-2AEE586F826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D9713-4DFA-4ADC-8C64-E0C2DA8331C1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837DD92-146E-4EF5-999E-D1B6F632CED6}">
      <dgm:prSet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Open Sans"/>
              <a:ea typeface="Open Sans"/>
              <a:cs typeface="Open Sans"/>
            </a:rPr>
            <a:t>We want to better </a:t>
          </a:r>
          <a:r>
            <a:rPr lang="en-GB" dirty="0">
              <a:latin typeface="Open Sans"/>
              <a:ea typeface="Open Sans"/>
              <a:cs typeface="Calibri Light"/>
            </a:rPr>
            <a:t>understand the young people of Barnsley </a:t>
          </a:r>
        </a:p>
      </dgm:t>
    </dgm:pt>
    <dgm:pt modelId="{35E0B0C5-E336-498F-9044-ED614D39655A}" type="parTrans" cxnId="{F82FD771-44A2-41BD-BA47-4F97CDF28E4B}">
      <dgm:prSet/>
      <dgm:spPr/>
      <dgm:t>
        <a:bodyPr/>
        <a:lstStyle/>
        <a:p>
          <a:endParaRPr lang="en-US"/>
        </a:p>
      </dgm:t>
    </dgm:pt>
    <dgm:pt modelId="{0F86C52B-BCE4-42D9-99C5-C8BCAD8F011E}" type="sibTrans" cxnId="{F82FD771-44A2-41BD-BA47-4F97CDF28E4B}">
      <dgm:prSet/>
      <dgm:spPr/>
      <dgm:t>
        <a:bodyPr/>
        <a:lstStyle/>
        <a:p>
          <a:endParaRPr lang="en-US"/>
        </a:p>
      </dgm:t>
    </dgm:pt>
    <dgm:pt modelId="{1D0152BE-D1E5-490F-BAA4-0A5ED143A3F4}">
      <dgm:prSet phldr="0"/>
      <dgm:spPr>
        <a:solidFill>
          <a:schemeClr val="accent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Open Sans"/>
              <a:ea typeface="Open Sans"/>
              <a:cs typeface="Times New Roman"/>
            </a:rPr>
            <a:t> We would like to use the information we collect with your school and wide young people's services to ensure we are supporting you to live your best life!</a:t>
          </a:r>
        </a:p>
      </dgm:t>
    </dgm:pt>
    <dgm:pt modelId="{FD9D4910-B1E7-4E09-A570-E394B229E30D}" type="parTrans" cxnId="{427DD44F-7D90-420C-BCCD-704EF773C1D8}">
      <dgm:prSet/>
      <dgm:spPr/>
      <dgm:t>
        <a:bodyPr/>
        <a:lstStyle/>
        <a:p>
          <a:endParaRPr lang="en-US"/>
        </a:p>
      </dgm:t>
    </dgm:pt>
    <dgm:pt modelId="{C5D43F06-6269-4F38-AD06-4A2ED5C07B77}" type="sibTrans" cxnId="{427DD44F-7D90-420C-BCCD-704EF773C1D8}">
      <dgm:prSet/>
      <dgm:spPr/>
      <dgm:t>
        <a:bodyPr/>
        <a:lstStyle/>
        <a:p>
          <a:endParaRPr lang="en-US"/>
        </a:p>
      </dgm:t>
    </dgm:pt>
    <dgm:pt modelId="{C77439E4-6415-4D48-A6CF-63581BDF357C}">
      <dgm:prSet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>
              <a:latin typeface="Open Sans"/>
              <a:ea typeface="Open Sans"/>
              <a:cs typeface="Open Sans"/>
            </a:rPr>
            <a:t>By answering the questions it will give you a chance for your voice to be heard about the things that matter to you. </a:t>
          </a:r>
          <a:endParaRPr lang="en-US">
            <a:latin typeface="Open Sans"/>
            <a:ea typeface="Open Sans"/>
            <a:cs typeface="Open Sans"/>
          </a:endParaRPr>
        </a:p>
      </dgm:t>
    </dgm:pt>
    <dgm:pt modelId="{0605C267-617E-42F9-AFBE-55823CE0DDA7}" type="parTrans" cxnId="{E8DE7187-E235-42C6-9DA2-4D9BA73F5F92}">
      <dgm:prSet/>
      <dgm:spPr/>
      <dgm:t>
        <a:bodyPr/>
        <a:lstStyle/>
        <a:p>
          <a:endParaRPr lang="en-US"/>
        </a:p>
      </dgm:t>
    </dgm:pt>
    <dgm:pt modelId="{BFDE62D7-4A1D-4D98-B468-E5E60B2A1B2F}" type="sibTrans" cxnId="{E8DE7187-E235-42C6-9DA2-4D9BA73F5F92}">
      <dgm:prSet/>
      <dgm:spPr/>
      <dgm:t>
        <a:bodyPr/>
        <a:lstStyle/>
        <a:p>
          <a:endParaRPr lang="en-US"/>
        </a:p>
      </dgm:t>
    </dgm:pt>
    <dgm:pt modelId="{768F2958-1812-4CC3-9DD9-41537B7B8310}">
      <dgm:prSet/>
      <dgm:spPr>
        <a:solidFill>
          <a:schemeClr val="accent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>
              <a:latin typeface="Open Sans"/>
              <a:ea typeface="Open Sans"/>
              <a:cs typeface="Open Sans"/>
            </a:rPr>
            <a:t>The survey will help us to understand any issues in Barnsley and we can then work hard to address them. </a:t>
          </a:r>
          <a:endParaRPr lang="en-US">
            <a:latin typeface="Open Sans"/>
            <a:ea typeface="Open Sans"/>
            <a:cs typeface="Open Sans"/>
          </a:endParaRPr>
        </a:p>
      </dgm:t>
    </dgm:pt>
    <dgm:pt modelId="{D43F5160-EF6F-4D3D-BA78-557CA5B15CF0}" type="parTrans" cxnId="{F247D98D-020D-4B2A-81D2-69ECFB5DE3FD}">
      <dgm:prSet/>
      <dgm:spPr/>
      <dgm:t>
        <a:bodyPr/>
        <a:lstStyle/>
        <a:p>
          <a:endParaRPr lang="en-US"/>
        </a:p>
      </dgm:t>
    </dgm:pt>
    <dgm:pt modelId="{4FB34AC5-40C5-44F3-B687-31D411BDB185}" type="sibTrans" cxnId="{F247D98D-020D-4B2A-81D2-69ECFB5DE3FD}">
      <dgm:prSet/>
      <dgm:spPr/>
      <dgm:t>
        <a:bodyPr/>
        <a:lstStyle/>
        <a:p>
          <a:endParaRPr lang="en-US"/>
        </a:p>
      </dgm:t>
    </dgm:pt>
    <dgm:pt modelId="{4DB913B0-221F-4786-9929-34570AB53F89}" type="pres">
      <dgm:prSet presAssocID="{7FAD9713-4DFA-4ADC-8C64-E0C2DA8331C1}" presName="root" presStyleCnt="0">
        <dgm:presLayoutVars>
          <dgm:dir/>
          <dgm:resizeHandles val="exact"/>
        </dgm:presLayoutVars>
      </dgm:prSet>
      <dgm:spPr/>
    </dgm:pt>
    <dgm:pt modelId="{C7D88BB8-F8D4-4E37-81F8-BF1047C85296}" type="pres">
      <dgm:prSet presAssocID="{0837DD92-146E-4EF5-999E-D1B6F632CED6}" presName="compNode" presStyleCnt="0"/>
      <dgm:spPr/>
    </dgm:pt>
    <dgm:pt modelId="{24F0FA6C-3AE2-4589-A471-98818B0C5C19}" type="pres">
      <dgm:prSet presAssocID="{0837DD92-146E-4EF5-999E-D1B6F632CED6}" presName="bgRect" presStyleLbl="bgShp" presStyleIdx="0" presStyleCnt="4"/>
      <dgm:spPr/>
    </dgm:pt>
    <dgm:pt modelId="{31C80DCC-2EB4-46DD-9836-EBAFE383DE96}" type="pres">
      <dgm:prSet presAssocID="{0837DD92-146E-4EF5-999E-D1B6F632CE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E2B3CF9-22E3-4DEE-B92C-33AABA57BE0D}" type="pres">
      <dgm:prSet presAssocID="{0837DD92-146E-4EF5-999E-D1B6F632CED6}" presName="spaceRect" presStyleCnt="0"/>
      <dgm:spPr/>
    </dgm:pt>
    <dgm:pt modelId="{149EF1D5-51D2-499A-B14E-2F803FBE3F11}" type="pres">
      <dgm:prSet presAssocID="{0837DD92-146E-4EF5-999E-D1B6F632CED6}" presName="parTx" presStyleLbl="revTx" presStyleIdx="0" presStyleCnt="4">
        <dgm:presLayoutVars>
          <dgm:chMax val="0"/>
          <dgm:chPref val="0"/>
        </dgm:presLayoutVars>
      </dgm:prSet>
      <dgm:spPr/>
    </dgm:pt>
    <dgm:pt modelId="{1E301FA2-9CC5-4900-AE73-67F427A09EC8}" type="pres">
      <dgm:prSet presAssocID="{0F86C52B-BCE4-42D9-99C5-C8BCAD8F011E}" presName="sibTrans" presStyleCnt="0"/>
      <dgm:spPr/>
    </dgm:pt>
    <dgm:pt modelId="{3B518F98-1D76-442A-8F37-26636B16514B}" type="pres">
      <dgm:prSet presAssocID="{1D0152BE-D1E5-490F-BAA4-0A5ED143A3F4}" presName="compNode" presStyleCnt="0"/>
      <dgm:spPr/>
    </dgm:pt>
    <dgm:pt modelId="{12B86DE7-C44B-4B8C-B163-02A0C4B35239}" type="pres">
      <dgm:prSet presAssocID="{1D0152BE-D1E5-490F-BAA4-0A5ED143A3F4}" presName="bgRect" presStyleLbl="bgShp" presStyleIdx="1" presStyleCnt="4"/>
      <dgm:spPr/>
    </dgm:pt>
    <dgm:pt modelId="{A0124B63-E4AE-4C0E-96A9-68541715AC70}" type="pres">
      <dgm:prSet presAssocID="{1D0152BE-D1E5-490F-BAA4-0A5ED143A3F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936A724-38F0-45E7-A0E9-6C843653D823}" type="pres">
      <dgm:prSet presAssocID="{1D0152BE-D1E5-490F-BAA4-0A5ED143A3F4}" presName="spaceRect" presStyleCnt="0"/>
      <dgm:spPr/>
    </dgm:pt>
    <dgm:pt modelId="{8D5F61A1-1274-4818-AA51-E004DB22136D}" type="pres">
      <dgm:prSet presAssocID="{1D0152BE-D1E5-490F-BAA4-0A5ED143A3F4}" presName="parTx" presStyleLbl="revTx" presStyleIdx="1" presStyleCnt="4">
        <dgm:presLayoutVars>
          <dgm:chMax val="0"/>
          <dgm:chPref val="0"/>
        </dgm:presLayoutVars>
      </dgm:prSet>
      <dgm:spPr/>
    </dgm:pt>
    <dgm:pt modelId="{39F150A0-C376-4C42-956A-E00FDD4DD3A7}" type="pres">
      <dgm:prSet presAssocID="{C5D43F06-6269-4F38-AD06-4A2ED5C07B77}" presName="sibTrans" presStyleCnt="0"/>
      <dgm:spPr/>
    </dgm:pt>
    <dgm:pt modelId="{4D153B26-1E39-44A0-8066-C359022DFF26}" type="pres">
      <dgm:prSet presAssocID="{C77439E4-6415-4D48-A6CF-63581BDF357C}" presName="compNode" presStyleCnt="0"/>
      <dgm:spPr/>
    </dgm:pt>
    <dgm:pt modelId="{34B7A3C5-FB4E-4A0C-B2CA-1728A759AA23}" type="pres">
      <dgm:prSet presAssocID="{C77439E4-6415-4D48-A6CF-63581BDF357C}" presName="bgRect" presStyleLbl="bgShp" presStyleIdx="2" presStyleCnt="4"/>
      <dgm:spPr/>
    </dgm:pt>
    <dgm:pt modelId="{D15FF156-F3AA-4306-9E06-229D95C641E7}" type="pres">
      <dgm:prSet presAssocID="{C77439E4-6415-4D48-A6CF-63581BDF35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2C694D1-798E-4126-AC60-422877E2D9EF}" type="pres">
      <dgm:prSet presAssocID="{C77439E4-6415-4D48-A6CF-63581BDF357C}" presName="spaceRect" presStyleCnt="0"/>
      <dgm:spPr/>
    </dgm:pt>
    <dgm:pt modelId="{5F6AC4FD-EC5B-4142-BF42-346A45D1575D}" type="pres">
      <dgm:prSet presAssocID="{C77439E4-6415-4D48-A6CF-63581BDF357C}" presName="parTx" presStyleLbl="revTx" presStyleIdx="2" presStyleCnt="4">
        <dgm:presLayoutVars>
          <dgm:chMax val="0"/>
          <dgm:chPref val="0"/>
        </dgm:presLayoutVars>
      </dgm:prSet>
      <dgm:spPr/>
    </dgm:pt>
    <dgm:pt modelId="{67C83CB7-C26D-49B7-AFDB-6FF3253357D7}" type="pres">
      <dgm:prSet presAssocID="{BFDE62D7-4A1D-4D98-B468-E5E60B2A1B2F}" presName="sibTrans" presStyleCnt="0"/>
      <dgm:spPr/>
    </dgm:pt>
    <dgm:pt modelId="{CFA54577-A5D6-4262-BB52-854C1AE72FDA}" type="pres">
      <dgm:prSet presAssocID="{768F2958-1812-4CC3-9DD9-41537B7B8310}" presName="compNode" presStyleCnt="0"/>
      <dgm:spPr/>
    </dgm:pt>
    <dgm:pt modelId="{57153AFA-08B8-4A2F-B9FA-CD8EE8679306}" type="pres">
      <dgm:prSet presAssocID="{768F2958-1812-4CC3-9DD9-41537B7B8310}" presName="bgRect" presStyleLbl="bgShp" presStyleIdx="3" presStyleCnt="4"/>
      <dgm:spPr/>
    </dgm:pt>
    <dgm:pt modelId="{EB5E6701-9310-4255-AC86-96CC93E00DA2}" type="pres">
      <dgm:prSet presAssocID="{768F2958-1812-4CC3-9DD9-41537B7B83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4183A0E-A091-450F-8AA0-86E83322F47C}" type="pres">
      <dgm:prSet presAssocID="{768F2958-1812-4CC3-9DD9-41537B7B8310}" presName="spaceRect" presStyleCnt="0"/>
      <dgm:spPr/>
    </dgm:pt>
    <dgm:pt modelId="{8E0CC13C-E548-43CE-9FAF-D84F2755EC70}" type="pres">
      <dgm:prSet presAssocID="{768F2958-1812-4CC3-9DD9-41537B7B83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D9DE049-0B0B-4C82-BF73-114B6E041541}" type="presOf" srcId="{7FAD9713-4DFA-4ADC-8C64-E0C2DA8331C1}" destId="{4DB913B0-221F-4786-9929-34570AB53F89}" srcOrd="0" destOrd="0" presId="urn:microsoft.com/office/officeart/2018/2/layout/IconVerticalSolidList"/>
    <dgm:cxn modelId="{427DD44F-7D90-420C-BCCD-704EF773C1D8}" srcId="{7FAD9713-4DFA-4ADC-8C64-E0C2DA8331C1}" destId="{1D0152BE-D1E5-490F-BAA4-0A5ED143A3F4}" srcOrd="1" destOrd="0" parTransId="{FD9D4910-B1E7-4E09-A570-E394B229E30D}" sibTransId="{C5D43F06-6269-4F38-AD06-4A2ED5C07B77}"/>
    <dgm:cxn modelId="{F82FD771-44A2-41BD-BA47-4F97CDF28E4B}" srcId="{7FAD9713-4DFA-4ADC-8C64-E0C2DA8331C1}" destId="{0837DD92-146E-4EF5-999E-D1B6F632CED6}" srcOrd="0" destOrd="0" parTransId="{35E0B0C5-E336-498F-9044-ED614D39655A}" sibTransId="{0F86C52B-BCE4-42D9-99C5-C8BCAD8F011E}"/>
    <dgm:cxn modelId="{59FA9F79-BE3C-4A22-A1E1-70E30124F8F5}" type="presOf" srcId="{C77439E4-6415-4D48-A6CF-63581BDF357C}" destId="{5F6AC4FD-EC5B-4142-BF42-346A45D1575D}" srcOrd="0" destOrd="0" presId="urn:microsoft.com/office/officeart/2018/2/layout/IconVerticalSolidList"/>
    <dgm:cxn modelId="{E8DE7187-E235-42C6-9DA2-4D9BA73F5F92}" srcId="{7FAD9713-4DFA-4ADC-8C64-E0C2DA8331C1}" destId="{C77439E4-6415-4D48-A6CF-63581BDF357C}" srcOrd="2" destOrd="0" parTransId="{0605C267-617E-42F9-AFBE-55823CE0DDA7}" sibTransId="{BFDE62D7-4A1D-4D98-B468-E5E60B2A1B2F}"/>
    <dgm:cxn modelId="{F247D98D-020D-4B2A-81D2-69ECFB5DE3FD}" srcId="{7FAD9713-4DFA-4ADC-8C64-E0C2DA8331C1}" destId="{768F2958-1812-4CC3-9DD9-41537B7B8310}" srcOrd="3" destOrd="0" parTransId="{D43F5160-EF6F-4D3D-BA78-557CA5B15CF0}" sibTransId="{4FB34AC5-40C5-44F3-B687-31D411BDB185}"/>
    <dgm:cxn modelId="{175218B8-0D35-4D21-B83D-ED741B8880FB}" type="presOf" srcId="{0837DD92-146E-4EF5-999E-D1B6F632CED6}" destId="{149EF1D5-51D2-499A-B14E-2F803FBE3F11}" srcOrd="0" destOrd="0" presId="urn:microsoft.com/office/officeart/2018/2/layout/IconVerticalSolidList"/>
    <dgm:cxn modelId="{896EB0E9-DA17-4EC2-B4D4-296CA9792218}" type="presOf" srcId="{768F2958-1812-4CC3-9DD9-41537B7B8310}" destId="{8E0CC13C-E548-43CE-9FAF-D84F2755EC70}" srcOrd="0" destOrd="0" presId="urn:microsoft.com/office/officeart/2018/2/layout/IconVerticalSolidList"/>
    <dgm:cxn modelId="{6367F3ED-6AD1-43C9-9CE7-AF9B3A98758E}" type="presOf" srcId="{1D0152BE-D1E5-490F-BAA4-0A5ED143A3F4}" destId="{8D5F61A1-1274-4818-AA51-E004DB22136D}" srcOrd="0" destOrd="0" presId="urn:microsoft.com/office/officeart/2018/2/layout/IconVerticalSolidList"/>
    <dgm:cxn modelId="{F9596951-B243-4A1E-8F37-D3EECBACC9D6}" type="presParOf" srcId="{4DB913B0-221F-4786-9929-34570AB53F89}" destId="{C7D88BB8-F8D4-4E37-81F8-BF1047C85296}" srcOrd="0" destOrd="0" presId="urn:microsoft.com/office/officeart/2018/2/layout/IconVerticalSolidList"/>
    <dgm:cxn modelId="{8920B478-77E0-453D-9BD9-29EBDD93CB2C}" type="presParOf" srcId="{C7D88BB8-F8D4-4E37-81F8-BF1047C85296}" destId="{24F0FA6C-3AE2-4589-A471-98818B0C5C19}" srcOrd="0" destOrd="0" presId="urn:microsoft.com/office/officeart/2018/2/layout/IconVerticalSolidList"/>
    <dgm:cxn modelId="{3BF125D5-9013-4B5D-B082-FE12FBAD694D}" type="presParOf" srcId="{C7D88BB8-F8D4-4E37-81F8-BF1047C85296}" destId="{31C80DCC-2EB4-46DD-9836-EBAFE383DE96}" srcOrd="1" destOrd="0" presId="urn:microsoft.com/office/officeart/2018/2/layout/IconVerticalSolidList"/>
    <dgm:cxn modelId="{CD4919CD-6A48-4BC7-B67D-1659D964F9AC}" type="presParOf" srcId="{C7D88BB8-F8D4-4E37-81F8-BF1047C85296}" destId="{BE2B3CF9-22E3-4DEE-B92C-33AABA57BE0D}" srcOrd="2" destOrd="0" presId="urn:microsoft.com/office/officeart/2018/2/layout/IconVerticalSolidList"/>
    <dgm:cxn modelId="{CC4A8968-5472-4E1D-9CE4-74BF8536BC5D}" type="presParOf" srcId="{C7D88BB8-F8D4-4E37-81F8-BF1047C85296}" destId="{149EF1D5-51D2-499A-B14E-2F803FBE3F11}" srcOrd="3" destOrd="0" presId="urn:microsoft.com/office/officeart/2018/2/layout/IconVerticalSolidList"/>
    <dgm:cxn modelId="{88C47C8F-5887-4618-A1F3-140F0806546F}" type="presParOf" srcId="{4DB913B0-221F-4786-9929-34570AB53F89}" destId="{1E301FA2-9CC5-4900-AE73-67F427A09EC8}" srcOrd="1" destOrd="0" presId="urn:microsoft.com/office/officeart/2018/2/layout/IconVerticalSolidList"/>
    <dgm:cxn modelId="{C2685F1F-6D65-4F23-AC34-14CB04F4FECA}" type="presParOf" srcId="{4DB913B0-221F-4786-9929-34570AB53F89}" destId="{3B518F98-1D76-442A-8F37-26636B16514B}" srcOrd="2" destOrd="0" presId="urn:microsoft.com/office/officeart/2018/2/layout/IconVerticalSolidList"/>
    <dgm:cxn modelId="{82AE2452-2072-4AD8-BE85-7E05192D29F6}" type="presParOf" srcId="{3B518F98-1D76-442A-8F37-26636B16514B}" destId="{12B86DE7-C44B-4B8C-B163-02A0C4B35239}" srcOrd="0" destOrd="0" presId="urn:microsoft.com/office/officeart/2018/2/layout/IconVerticalSolidList"/>
    <dgm:cxn modelId="{150729C6-9A3B-437E-A895-86F340942776}" type="presParOf" srcId="{3B518F98-1D76-442A-8F37-26636B16514B}" destId="{A0124B63-E4AE-4C0E-96A9-68541715AC70}" srcOrd="1" destOrd="0" presId="urn:microsoft.com/office/officeart/2018/2/layout/IconVerticalSolidList"/>
    <dgm:cxn modelId="{353CAF9D-4013-40E8-8D68-6F71165A1881}" type="presParOf" srcId="{3B518F98-1D76-442A-8F37-26636B16514B}" destId="{1936A724-38F0-45E7-A0E9-6C843653D823}" srcOrd="2" destOrd="0" presId="urn:microsoft.com/office/officeart/2018/2/layout/IconVerticalSolidList"/>
    <dgm:cxn modelId="{FD2CF41F-9BE3-404A-89D0-C1BECE4BF2A0}" type="presParOf" srcId="{3B518F98-1D76-442A-8F37-26636B16514B}" destId="{8D5F61A1-1274-4818-AA51-E004DB22136D}" srcOrd="3" destOrd="0" presId="urn:microsoft.com/office/officeart/2018/2/layout/IconVerticalSolidList"/>
    <dgm:cxn modelId="{E7C9DD34-D268-47A0-8527-9A0FCDACF2D4}" type="presParOf" srcId="{4DB913B0-221F-4786-9929-34570AB53F89}" destId="{39F150A0-C376-4C42-956A-E00FDD4DD3A7}" srcOrd="3" destOrd="0" presId="urn:microsoft.com/office/officeart/2018/2/layout/IconVerticalSolidList"/>
    <dgm:cxn modelId="{D6613CBB-47E0-442D-95C2-B58F39323DAD}" type="presParOf" srcId="{4DB913B0-221F-4786-9929-34570AB53F89}" destId="{4D153B26-1E39-44A0-8066-C359022DFF26}" srcOrd="4" destOrd="0" presId="urn:microsoft.com/office/officeart/2018/2/layout/IconVerticalSolidList"/>
    <dgm:cxn modelId="{2BFDC308-04B6-4743-8653-CEC5AE0AEA74}" type="presParOf" srcId="{4D153B26-1E39-44A0-8066-C359022DFF26}" destId="{34B7A3C5-FB4E-4A0C-B2CA-1728A759AA23}" srcOrd="0" destOrd="0" presId="urn:microsoft.com/office/officeart/2018/2/layout/IconVerticalSolidList"/>
    <dgm:cxn modelId="{B2A368F8-A7C1-4526-81EA-9B5F711640A8}" type="presParOf" srcId="{4D153B26-1E39-44A0-8066-C359022DFF26}" destId="{D15FF156-F3AA-4306-9E06-229D95C641E7}" srcOrd="1" destOrd="0" presId="urn:microsoft.com/office/officeart/2018/2/layout/IconVerticalSolidList"/>
    <dgm:cxn modelId="{B1E71CF7-875B-443C-96A9-C5BAEDCA1392}" type="presParOf" srcId="{4D153B26-1E39-44A0-8066-C359022DFF26}" destId="{92C694D1-798E-4126-AC60-422877E2D9EF}" srcOrd="2" destOrd="0" presId="urn:microsoft.com/office/officeart/2018/2/layout/IconVerticalSolidList"/>
    <dgm:cxn modelId="{7A84E6B0-4F40-4F7B-B3BA-31180B716084}" type="presParOf" srcId="{4D153B26-1E39-44A0-8066-C359022DFF26}" destId="{5F6AC4FD-EC5B-4142-BF42-346A45D1575D}" srcOrd="3" destOrd="0" presId="urn:microsoft.com/office/officeart/2018/2/layout/IconVerticalSolidList"/>
    <dgm:cxn modelId="{2C16FF6B-98E4-4286-B362-44BDAE16F77D}" type="presParOf" srcId="{4DB913B0-221F-4786-9929-34570AB53F89}" destId="{67C83CB7-C26D-49B7-AFDB-6FF3253357D7}" srcOrd="5" destOrd="0" presId="urn:microsoft.com/office/officeart/2018/2/layout/IconVerticalSolidList"/>
    <dgm:cxn modelId="{9D24918F-42B4-48E9-93E4-3CC1DCDBCEAF}" type="presParOf" srcId="{4DB913B0-221F-4786-9929-34570AB53F89}" destId="{CFA54577-A5D6-4262-BB52-854C1AE72FDA}" srcOrd="6" destOrd="0" presId="urn:microsoft.com/office/officeart/2018/2/layout/IconVerticalSolidList"/>
    <dgm:cxn modelId="{9D8DB86E-C4A2-48ED-B7FC-A346D8973012}" type="presParOf" srcId="{CFA54577-A5D6-4262-BB52-854C1AE72FDA}" destId="{57153AFA-08B8-4A2F-B9FA-CD8EE8679306}" srcOrd="0" destOrd="0" presId="urn:microsoft.com/office/officeart/2018/2/layout/IconVerticalSolidList"/>
    <dgm:cxn modelId="{B31C9259-CFB2-4069-BB52-576B557A5AC6}" type="presParOf" srcId="{CFA54577-A5D6-4262-BB52-854C1AE72FDA}" destId="{EB5E6701-9310-4255-AC86-96CC93E00DA2}" srcOrd="1" destOrd="0" presId="urn:microsoft.com/office/officeart/2018/2/layout/IconVerticalSolidList"/>
    <dgm:cxn modelId="{2670BB6F-2238-4588-ADE1-1819004CB7E8}" type="presParOf" srcId="{CFA54577-A5D6-4262-BB52-854C1AE72FDA}" destId="{94183A0E-A091-450F-8AA0-86E83322F47C}" srcOrd="2" destOrd="0" presId="urn:microsoft.com/office/officeart/2018/2/layout/IconVerticalSolidList"/>
    <dgm:cxn modelId="{CBC08EC6-9A17-49A2-A52F-E9A90BBCCD75}" type="presParOf" srcId="{CFA54577-A5D6-4262-BB52-854C1AE72FDA}" destId="{8E0CC13C-E548-43CE-9FAF-D84F2755EC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BDFB1-10D7-42EC-A7DB-AF373333BFF9}" type="doc">
      <dgm:prSet loTypeId="urn:microsoft.com/office/officeart/2005/8/layout/vList2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098E2B-B226-435D-A89B-E33B9125B6F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The survey will ask you questions on different topics such as physical activity, relationships, hobbies, feelings. </a:t>
          </a:r>
          <a:endParaRPr lang="en-US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gm:t>
    </dgm:pt>
    <dgm:pt modelId="{45C38B8C-5725-424A-B4D5-CA611E300D04}" type="parTrans" cxnId="{E136F76E-C2D1-465E-9118-536C24768E70}">
      <dgm:prSet/>
      <dgm:spPr/>
      <dgm:t>
        <a:bodyPr/>
        <a:lstStyle/>
        <a:p>
          <a:endParaRPr lang="en-US"/>
        </a:p>
      </dgm:t>
    </dgm:pt>
    <dgm:pt modelId="{9251ADDE-381C-4A09-B8A1-D220E5E2EE2B}" type="sibTrans" cxnId="{E136F76E-C2D1-465E-9118-536C24768E70}">
      <dgm:prSet/>
      <dgm:spPr/>
      <dgm:t>
        <a:bodyPr/>
        <a:lstStyle/>
        <a:p>
          <a:endParaRPr lang="en-US"/>
        </a:p>
      </dgm:t>
    </dgm:pt>
    <dgm:pt modelId="{656B0970-60A0-4343-A423-9FDBBFE29CAF}">
      <dgm:prSet/>
      <dgm:spPr>
        <a:solidFill>
          <a:schemeClr val="accent5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It is not a test there are no right or wrong answers.</a:t>
          </a:r>
          <a:endParaRPr lang="en-US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gm:t>
    </dgm:pt>
    <dgm:pt modelId="{68EACA52-BED6-467A-AC0D-981E5DF1AE6F}" type="parTrans" cxnId="{0017EBE6-47B4-4337-A63F-2A56F5AFB4F8}">
      <dgm:prSet/>
      <dgm:spPr/>
      <dgm:t>
        <a:bodyPr/>
        <a:lstStyle/>
        <a:p>
          <a:endParaRPr lang="en-US"/>
        </a:p>
      </dgm:t>
    </dgm:pt>
    <dgm:pt modelId="{F7015613-8C01-4A8C-8764-EB84994F2D23}" type="sibTrans" cxnId="{0017EBE6-47B4-4337-A63F-2A56F5AFB4F8}">
      <dgm:prSet/>
      <dgm:spPr/>
      <dgm:t>
        <a:bodyPr/>
        <a:lstStyle/>
        <a:p>
          <a:endParaRPr lang="en-US"/>
        </a:p>
      </dgm:t>
    </dgm:pt>
    <dgm:pt modelId="{58728C90-FB0A-486C-98F4-615AA212762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Please ask for help if you get stuck. </a:t>
          </a:r>
          <a:endParaRPr lang="en-US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gm:t>
    </dgm:pt>
    <dgm:pt modelId="{B422A60F-3C55-448B-8B10-FFD19E481A88}" type="parTrans" cxnId="{EBA41CDB-EA12-47DA-9A71-4ADAE06C8932}">
      <dgm:prSet/>
      <dgm:spPr/>
      <dgm:t>
        <a:bodyPr/>
        <a:lstStyle/>
        <a:p>
          <a:endParaRPr lang="en-US"/>
        </a:p>
      </dgm:t>
    </dgm:pt>
    <dgm:pt modelId="{EAF502EA-86FE-4E92-ACF9-357C629FC94B}" type="sibTrans" cxnId="{EBA41CDB-EA12-47DA-9A71-4ADAE06C8932}">
      <dgm:prSet/>
      <dgm:spPr/>
      <dgm:t>
        <a:bodyPr/>
        <a:lstStyle/>
        <a:p>
          <a:endParaRPr lang="en-US"/>
        </a:p>
      </dgm:t>
    </dgm:pt>
    <dgm:pt modelId="{445CB662-EC81-4BCF-BCD8-CE46785351F6}">
      <dgm:prSet/>
      <dgm:spPr>
        <a:solidFill>
          <a:schemeClr val="accent5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Please answer honestly.</a:t>
          </a:r>
          <a:endParaRPr lang="en-US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gm:t>
    </dgm:pt>
    <dgm:pt modelId="{1ABBAC8F-A587-41D7-ADDE-1A8610D6AF9D}" type="parTrans" cxnId="{8955D8F4-771A-4D3D-A62C-98256699BD8F}">
      <dgm:prSet/>
      <dgm:spPr/>
      <dgm:t>
        <a:bodyPr/>
        <a:lstStyle/>
        <a:p>
          <a:endParaRPr lang="en-US"/>
        </a:p>
      </dgm:t>
    </dgm:pt>
    <dgm:pt modelId="{034BF3FD-8988-406A-B238-BC041F7B08B7}" type="sibTrans" cxnId="{8955D8F4-771A-4D3D-A62C-98256699BD8F}">
      <dgm:prSet/>
      <dgm:spPr/>
      <dgm:t>
        <a:bodyPr/>
        <a:lstStyle/>
        <a:p>
          <a:endParaRPr lang="en-US"/>
        </a:p>
      </dgm:t>
    </dgm:pt>
    <dgm:pt modelId="{AEC9DEB4-557D-4AEA-9F18-572004680388}" type="pres">
      <dgm:prSet presAssocID="{B49BDFB1-10D7-42EC-A7DB-AF373333BFF9}" presName="linear" presStyleCnt="0">
        <dgm:presLayoutVars>
          <dgm:animLvl val="lvl"/>
          <dgm:resizeHandles val="exact"/>
        </dgm:presLayoutVars>
      </dgm:prSet>
      <dgm:spPr/>
    </dgm:pt>
    <dgm:pt modelId="{1DA92600-A6AB-4F2F-ACBF-9E85A56E29C9}" type="pres">
      <dgm:prSet presAssocID="{38098E2B-B226-435D-A89B-E33B9125B6F0}" presName="parentText" presStyleLbl="node1" presStyleIdx="0" presStyleCnt="4" custLinFactNeighborX="-750">
        <dgm:presLayoutVars>
          <dgm:chMax val="0"/>
          <dgm:bulletEnabled val="1"/>
        </dgm:presLayoutVars>
      </dgm:prSet>
      <dgm:spPr/>
    </dgm:pt>
    <dgm:pt modelId="{65FC29C4-7F7D-48A5-8952-AA0E9482CBDD}" type="pres">
      <dgm:prSet presAssocID="{9251ADDE-381C-4A09-B8A1-D220E5E2EE2B}" presName="spacer" presStyleCnt="0"/>
      <dgm:spPr/>
    </dgm:pt>
    <dgm:pt modelId="{3B7F6A6C-8BC2-4BEE-89C5-660EDF65B346}" type="pres">
      <dgm:prSet presAssocID="{656B0970-60A0-4343-A423-9FDBBFE29C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CBA12B-2FE5-4C3E-9B96-AE95CD897714}" type="pres">
      <dgm:prSet presAssocID="{F7015613-8C01-4A8C-8764-EB84994F2D23}" presName="spacer" presStyleCnt="0"/>
      <dgm:spPr/>
    </dgm:pt>
    <dgm:pt modelId="{D8511AB4-9486-4255-BD34-AF48B58E7E7B}" type="pres">
      <dgm:prSet presAssocID="{58728C90-FB0A-486C-98F4-615AA21276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E383D1-373E-4D98-A565-6874C886CD8D}" type="pres">
      <dgm:prSet presAssocID="{EAF502EA-86FE-4E92-ACF9-357C629FC94B}" presName="spacer" presStyleCnt="0"/>
      <dgm:spPr/>
    </dgm:pt>
    <dgm:pt modelId="{2A700B80-E2AD-4D0D-BB64-002CAC72C051}" type="pres">
      <dgm:prSet presAssocID="{445CB662-EC81-4BCF-BCD8-CE46785351F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9B9B28-C43A-410A-88BA-B4669263C944}" type="presOf" srcId="{38098E2B-B226-435D-A89B-E33B9125B6F0}" destId="{1DA92600-A6AB-4F2F-ACBF-9E85A56E29C9}" srcOrd="0" destOrd="0" presId="urn:microsoft.com/office/officeart/2005/8/layout/vList2"/>
    <dgm:cxn modelId="{E136F76E-C2D1-465E-9118-536C24768E70}" srcId="{B49BDFB1-10D7-42EC-A7DB-AF373333BFF9}" destId="{38098E2B-B226-435D-A89B-E33B9125B6F0}" srcOrd="0" destOrd="0" parTransId="{45C38B8C-5725-424A-B4D5-CA611E300D04}" sibTransId="{9251ADDE-381C-4A09-B8A1-D220E5E2EE2B}"/>
    <dgm:cxn modelId="{198C8E96-5254-475B-86B4-65147AABCE12}" type="presOf" srcId="{656B0970-60A0-4343-A423-9FDBBFE29CAF}" destId="{3B7F6A6C-8BC2-4BEE-89C5-660EDF65B346}" srcOrd="0" destOrd="0" presId="urn:microsoft.com/office/officeart/2005/8/layout/vList2"/>
    <dgm:cxn modelId="{60EC8AA4-5521-4B75-9050-78060A874715}" type="presOf" srcId="{58728C90-FB0A-486C-98F4-615AA2127621}" destId="{D8511AB4-9486-4255-BD34-AF48B58E7E7B}" srcOrd="0" destOrd="0" presId="urn:microsoft.com/office/officeart/2005/8/layout/vList2"/>
    <dgm:cxn modelId="{A5BB56D9-B8A9-48E1-B5EA-A2A6FADB8A0B}" type="presOf" srcId="{B49BDFB1-10D7-42EC-A7DB-AF373333BFF9}" destId="{AEC9DEB4-557D-4AEA-9F18-572004680388}" srcOrd="0" destOrd="0" presId="urn:microsoft.com/office/officeart/2005/8/layout/vList2"/>
    <dgm:cxn modelId="{EBA41CDB-EA12-47DA-9A71-4ADAE06C8932}" srcId="{B49BDFB1-10D7-42EC-A7DB-AF373333BFF9}" destId="{58728C90-FB0A-486C-98F4-615AA2127621}" srcOrd="2" destOrd="0" parTransId="{B422A60F-3C55-448B-8B10-FFD19E481A88}" sibTransId="{EAF502EA-86FE-4E92-ACF9-357C629FC94B}"/>
    <dgm:cxn modelId="{37DE37E1-61A8-41B2-A517-87E86EF8FA0E}" type="presOf" srcId="{445CB662-EC81-4BCF-BCD8-CE46785351F6}" destId="{2A700B80-E2AD-4D0D-BB64-002CAC72C051}" srcOrd="0" destOrd="0" presId="urn:microsoft.com/office/officeart/2005/8/layout/vList2"/>
    <dgm:cxn modelId="{0017EBE6-47B4-4337-A63F-2A56F5AFB4F8}" srcId="{B49BDFB1-10D7-42EC-A7DB-AF373333BFF9}" destId="{656B0970-60A0-4343-A423-9FDBBFE29CAF}" srcOrd="1" destOrd="0" parTransId="{68EACA52-BED6-467A-AC0D-981E5DF1AE6F}" sibTransId="{F7015613-8C01-4A8C-8764-EB84994F2D23}"/>
    <dgm:cxn modelId="{8955D8F4-771A-4D3D-A62C-98256699BD8F}" srcId="{B49BDFB1-10D7-42EC-A7DB-AF373333BFF9}" destId="{445CB662-EC81-4BCF-BCD8-CE46785351F6}" srcOrd="3" destOrd="0" parTransId="{1ABBAC8F-A587-41D7-ADDE-1A8610D6AF9D}" sibTransId="{034BF3FD-8988-406A-B238-BC041F7B08B7}"/>
    <dgm:cxn modelId="{BD4A0F12-1BDC-48B8-959B-E857094A172C}" type="presParOf" srcId="{AEC9DEB4-557D-4AEA-9F18-572004680388}" destId="{1DA92600-A6AB-4F2F-ACBF-9E85A56E29C9}" srcOrd="0" destOrd="0" presId="urn:microsoft.com/office/officeart/2005/8/layout/vList2"/>
    <dgm:cxn modelId="{C29B5609-2380-424B-88E4-994207831C08}" type="presParOf" srcId="{AEC9DEB4-557D-4AEA-9F18-572004680388}" destId="{65FC29C4-7F7D-48A5-8952-AA0E9482CBDD}" srcOrd="1" destOrd="0" presId="urn:microsoft.com/office/officeart/2005/8/layout/vList2"/>
    <dgm:cxn modelId="{AE5B3C0B-4993-481E-A10F-AF31DF0882E1}" type="presParOf" srcId="{AEC9DEB4-557D-4AEA-9F18-572004680388}" destId="{3B7F6A6C-8BC2-4BEE-89C5-660EDF65B346}" srcOrd="2" destOrd="0" presId="urn:microsoft.com/office/officeart/2005/8/layout/vList2"/>
    <dgm:cxn modelId="{B434F39D-53DD-4BC2-B265-297150A8AE8D}" type="presParOf" srcId="{AEC9DEB4-557D-4AEA-9F18-572004680388}" destId="{A8CBA12B-2FE5-4C3E-9B96-AE95CD897714}" srcOrd="3" destOrd="0" presId="urn:microsoft.com/office/officeart/2005/8/layout/vList2"/>
    <dgm:cxn modelId="{159706D7-D8DB-401B-BCD5-453F2DD4AE91}" type="presParOf" srcId="{AEC9DEB4-557D-4AEA-9F18-572004680388}" destId="{D8511AB4-9486-4255-BD34-AF48B58E7E7B}" srcOrd="4" destOrd="0" presId="urn:microsoft.com/office/officeart/2005/8/layout/vList2"/>
    <dgm:cxn modelId="{9005E1E9-3E91-4B7F-BAEA-A72A99266652}" type="presParOf" srcId="{AEC9DEB4-557D-4AEA-9F18-572004680388}" destId="{ACE383D1-373E-4D98-A565-6874C886CD8D}" srcOrd="5" destOrd="0" presId="urn:microsoft.com/office/officeart/2005/8/layout/vList2"/>
    <dgm:cxn modelId="{B60A5DAC-BB77-4B23-A573-8B3A62AE47DD}" type="presParOf" srcId="{AEC9DEB4-557D-4AEA-9F18-572004680388}" destId="{2A700B80-E2AD-4D0D-BB64-002CAC72C0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BDFB1-10D7-42EC-A7DB-AF373333BFF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8098E2B-B226-435D-A89B-E33B9125B6F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Open Sans"/>
              <a:ea typeface="Open Sans"/>
              <a:cs typeface="Open Sans"/>
            </a:rPr>
            <a:t>None of the questions need you to write anything. They are all multiple choice questions.</a:t>
          </a:r>
          <a:endParaRPr lang="en-US">
            <a:latin typeface="Open Sans"/>
            <a:ea typeface="Open Sans"/>
            <a:cs typeface="Open Sans"/>
          </a:endParaRPr>
        </a:p>
      </dgm:t>
    </dgm:pt>
    <dgm:pt modelId="{45C38B8C-5725-424A-B4D5-CA611E300D04}" type="parTrans" cxnId="{E136F76E-C2D1-465E-9118-536C24768E70}">
      <dgm:prSet/>
      <dgm:spPr/>
      <dgm:t>
        <a:bodyPr/>
        <a:lstStyle/>
        <a:p>
          <a:endParaRPr lang="en-US"/>
        </a:p>
      </dgm:t>
    </dgm:pt>
    <dgm:pt modelId="{9251ADDE-381C-4A09-B8A1-D220E5E2EE2B}" type="sibTrans" cxnId="{E136F76E-C2D1-465E-9118-536C24768E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6B0970-60A0-4343-A423-9FDBBFE29C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Open Sans"/>
              <a:ea typeface="Open Sans"/>
              <a:cs typeface="Open Sans"/>
            </a:rPr>
            <a:t>There are two styles of question:</a:t>
          </a:r>
          <a:endParaRPr lang="en-US" dirty="0">
            <a:latin typeface="Open Sans"/>
            <a:ea typeface="Open Sans"/>
            <a:cs typeface="Open Sans"/>
          </a:endParaRPr>
        </a:p>
      </dgm:t>
    </dgm:pt>
    <dgm:pt modelId="{68EACA52-BED6-467A-AC0D-981E5DF1AE6F}" type="parTrans" cxnId="{0017EBE6-47B4-4337-A63F-2A56F5AFB4F8}">
      <dgm:prSet/>
      <dgm:spPr/>
      <dgm:t>
        <a:bodyPr/>
        <a:lstStyle/>
        <a:p>
          <a:endParaRPr lang="en-US"/>
        </a:p>
      </dgm:t>
    </dgm:pt>
    <dgm:pt modelId="{F7015613-8C01-4A8C-8764-EB84994F2D23}" type="sibTrans" cxnId="{0017EBE6-47B4-4337-A63F-2A56F5AFB4F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728C90-FB0A-486C-98F4-615AA21276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Open Sans"/>
              <a:ea typeface="Open Sans"/>
              <a:cs typeface="Open Sans"/>
            </a:rPr>
            <a:t>A multiple-choice question (where you select one or more answers)</a:t>
          </a:r>
        </a:p>
      </dgm:t>
    </dgm:pt>
    <dgm:pt modelId="{B422A60F-3C55-448B-8B10-FFD19E481A88}" type="parTrans" cxnId="{EBA41CDB-EA12-47DA-9A71-4ADAE06C8932}">
      <dgm:prSet/>
      <dgm:spPr/>
      <dgm:t>
        <a:bodyPr/>
        <a:lstStyle/>
        <a:p>
          <a:endParaRPr lang="en-US"/>
        </a:p>
      </dgm:t>
    </dgm:pt>
    <dgm:pt modelId="{EAF502EA-86FE-4E92-ACF9-357C629FC94B}" type="sibTrans" cxnId="{EBA41CDB-EA12-47DA-9A71-4ADAE06C89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5CB662-EC81-4BCF-BCD8-CE46785351F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Open Sans"/>
              <a:ea typeface="Open Sans"/>
              <a:cs typeface="Open Sans"/>
            </a:rPr>
            <a:t>A sliding scale question.</a:t>
          </a:r>
          <a:endParaRPr lang="en-US">
            <a:latin typeface="Open Sans"/>
            <a:ea typeface="Open Sans"/>
            <a:cs typeface="Open Sans"/>
          </a:endParaRPr>
        </a:p>
      </dgm:t>
    </dgm:pt>
    <dgm:pt modelId="{1ABBAC8F-A587-41D7-ADDE-1A8610D6AF9D}" type="parTrans" cxnId="{8955D8F4-771A-4D3D-A62C-98256699BD8F}">
      <dgm:prSet/>
      <dgm:spPr/>
      <dgm:t>
        <a:bodyPr/>
        <a:lstStyle/>
        <a:p>
          <a:endParaRPr lang="en-US"/>
        </a:p>
      </dgm:t>
    </dgm:pt>
    <dgm:pt modelId="{034BF3FD-8988-406A-B238-BC041F7B08B7}" type="sibTrans" cxnId="{8955D8F4-771A-4D3D-A62C-98256699BD8F}">
      <dgm:prSet/>
      <dgm:spPr/>
      <dgm:t>
        <a:bodyPr/>
        <a:lstStyle/>
        <a:p>
          <a:endParaRPr lang="en-US"/>
        </a:p>
      </dgm:t>
    </dgm:pt>
    <dgm:pt modelId="{3ED40969-5F42-4F4A-B6E4-8ADDD9F5CB9E}" type="pres">
      <dgm:prSet presAssocID="{B49BDFB1-10D7-42EC-A7DB-AF373333BFF9}" presName="root" presStyleCnt="0">
        <dgm:presLayoutVars>
          <dgm:dir/>
          <dgm:resizeHandles val="exact"/>
        </dgm:presLayoutVars>
      </dgm:prSet>
      <dgm:spPr/>
    </dgm:pt>
    <dgm:pt modelId="{73FEBD94-2BB9-4CE2-94A2-252EEB5EDE8D}" type="pres">
      <dgm:prSet presAssocID="{B49BDFB1-10D7-42EC-A7DB-AF373333BFF9}" presName="container" presStyleCnt="0">
        <dgm:presLayoutVars>
          <dgm:dir/>
          <dgm:resizeHandles val="exact"/>
        </dgm:presLayoutVars>
      </dgm:prSet>
      <dgm:spPr/>
    </dgm:pt>
    <dgm:pt modelId="{2EB8D3E2-169E-4883-BAB6-B71A7437E377}" type="pres">
      <dgm:prSet presAssocID="{38098E2B-B226-435D-A89B-E33B9125B6F0}" presName="compNode" presStyleCnt="0"/>
      <dgm:spPr/>
    </dgm:pt>
    <dgm:pt modelId="{83879346-3AF6-44F9-BE25-A15BE0342997}" type="pres">
      <dgm:prSet presAssocID="{38098E2B-B226-435D-A89B-E33B9125B6F0}" presName="iconBgRect" presStyleLbl="bgShp" presStyleIdx="0" presStyleCnt="4"/>
      <dgm:spPr/>
    </dgm:pt>
    <dgm:pt modelId="{B0AF73AD-32BF-452F-B237-15DAAF4FF04D}" type="pres">
      <dgm:prSet presAssocID="{38098E2B-B226-435D-A89B-E33B9125B6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2DBB8BC-E669-4394-ACBF-855669040E29}" type="pres">
      <dgm:prSet presAssocID="{38098E2B-B226-435D-A89B-E33B9125B6F0}" presName="spaceRect" presStyleCnt="0"/>
      <dgm:spPr/>
    </dgm:pt>
    <dgm:pt modelId="{47320D6C-16C4-4B78-9D02-05A0FBEC34B5}" type="pres">
      <dgm:prSet presAssocID="{38098E2B-B226-435D-A89B-E33B9125B6F0}" presName="textRect" presStyleLbl="revTx" presStyleIdx="0" presStyleCnt="4">
        <dgm:presLayoutVars>
          <dgm:chMax val="1"/>
          <dgm:chPref val="1"/>
        </dgm:presLayoutVars>
      </dgm:prSet>
      <dgm:spPr/>
    </dgm:pt>
    <dgm:pt modelId="{FFA52589-2F90-4242-9B06-7467E70A79A8}" type="pres">
      <dgm:prSet presAssocID="{9251ADDE-381C-4A09-B8A1-D220E5E2EE2B}" presName="sibTrans" presStyleLbl="sibTrans2D1" presStyleIdx="0" presStyleCnt="0"/>
      <dgm:spPr/>
    </dgm:pt>
    <dgm:pt modelId="{BFC1C9EB-CB1F-4B1B-A12A-56D92E5580A6}" type="pres">
      <dgm:prSet presAssocID="{656B0970-60A0-4343-A423-9FDBBFE29CAF}" presName="compNode" presStyleCnt="0"/>
      <dgm:spPr/>
    </dgm:pt>
    <dgm:pt modelId="{DDDD0DD4-5325-4F0A-8F3D-665B7FD988C5}" type="pres">
      <dgm:prSet presAssocID="{656B0970-60A0-4343-A423-9FDBBFE29CAF}" presName="iconBgRect" presStyleLbl="bgShp" presStyleIdx="1" presStyleCnt="4"/>
      <dgm:spPr/>
    </dgm:pt>
    <dgm:pt modelId="{4903C9F4-34CB-42A4-B4A7-1BFDDAB84CC9}" type="pres">
      <dgm:prSet presAssocID="{656B0970-60A0-4343-A423-9FDBBFE29C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B83706D-F189-46A2-9D60-3C50CB5BEEAB}" type="pres">
      <dgm:prSet presAssocID="{656B0970-60A0-4343-A423-9FDBBFE29CAF}" presName="spaceRect" presStyleCnt="0"/>
      <dgm:spPr/>
    </dgm:pt>
    <dgm:pt modelId="{CE9F7E82-2CA2-4628-A6F7-0BF93541ADA2}" type="pres">
      <dgm:prSet presAssocID="{656B0970-60A0-4343-A423-9FDBBFE29CAF}" presName="textRect" presStyleLbl="revTx" presStyleIdx="1" presStyleCnt="4">
        <dgm:presLayoutVars>
          <dgm:chMax val="1"/>
          <dgm:chPref val="1"/>
        </dgm:presLayoutVars>
      </dgm:prSet>
      <dgm:spPr/>
    </dgm:pt>
    <dgm:pt modelId="{701C8452-18F0-4403-B5F5-CBD071FE4F03}" type="pres">
      <dgm:prSet presAssocID="{F7015613-8C01-4A8C-8764-EB84994F2D23}" presName="sibTrans" presStyleLbl="sibTrans2D1" presStyleIdx="0" presStyleCnt="0"/>
      <dgm:spPr/>
    </dgm:pt>
    <dgm:pt modelId="{2D598A5A-5A16-4531-8805-BB28BC766788}" type="pres">
      <dgm:prSet presAssocID="{58728C90-FB0A-486C-98F4-615AA2127621}" presName="compNode" presStyleCnt="0"/>
      <dgm:spPr/>
    </dgm:pt>
    <dgm:pt modelId="{57B1CA41-A54D-4305-A549-A2656DC41443}" type="pres">
      <dgm:prSet presAssocID="{58728C90-FB0A-486C-98F4-615AA2127621}" presName="iconBgRect" presStyleLbl="bgShp" presStyleIdx="2" presStyleCnt="4"/>
      <dgm:spPr/>
    </dgm:pt>
    <dgm:pt modelId="{80081A4B-5341-49D4-97A4-DE6A093DC600}" type="pres">
      <dgm:prSet presAssocID="{58728C90-FB0A-486C-98F4-615AA21276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30FBA94-C9BB-4D3D-BCE5-35053824C3E9}" type="pres">
      <dgm:prSet presAssocID="{58728C90-FB0A-486C-98F4-615AA2127621}" presName="spaceRect" presStyleCnt="0"/>
      <dgm:spPr/>
    </dgm:pt>
    <dgm:pt modelId="{5265EA26-0910-407F-A941-441E973DC41B}" type="pres">
      <dgm:prSet presAssocID="{58728C90-FB0A-486C-98F4-615AA2127621}" presName="textRect" presStyleLbl="revTx" presStyleIdx="2" presStyleCnt="4">
        <dgm:presLayoutVars>
          <dgm:chMax val="1"/>
          <dgm:chPref val="1"/>
        </dgm:presLayoutVars>
      </dgm:prSet>
      <dgm:spPr/>
    </dgm:pt>
    <dgm:pt modelId="{BA108465-EBFC-4D5C-B574-1D6366554409}" type="pres">
      <dgm:prSet presAssocID="{EAF502EA-86FE-4E92-ACF9-357C629FC94B}" presName="sibTrans" presStyleLbl="sibTrans2D1" presStyleIdx="0" presStyleCnt="0"/>
      <dgm:spPr/>
    </dgm:pt>
    <dgm:pt modelId="{C5522620-5054-4626-9DC3-0802E8E2C1DB}" type="pres">
      <dgm:prSet presAssocID="{445CB662-EC81-4BCF-BCD8-CE46785351F6}" presName="compNode" presStyleCnt="0"/>
      <dgm:spPr/>
    </dgm:pt>
    <dgm:pt modelId="{41DC6542-83E9-48E9-9B9B-7CE76267AA66}" type="pres">
      <dgm:prSet presAssocID="{445CB662-EC81-4BCF-BCD8-CE46785351F6}" presName="iconBgRect" presStyleLbl="bgShp" presStyleIdx="3" presStyleCnt="4"/>
      <dgm:spPr/>
    </dgm:pt>
    <dgm:pt modelId="{BAF36E30-4FA6-454B-8BB4-E0312C094559}" type="pres">
      <dgm:prSet presAssocID="{445CB662-EC81-4BCF-BCD8-CE46785351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B2D0427D-3E1E-4FBA-909C-F141C90DA8AE}" type="pres">
      <dgm:prSet presAssocID="{445CB662-EC81-4BCF-BCD8-CE46785351F6}" presName="spaceRect" presStyleCnt="0"/>
      <dgm:spPr/>
    </dgm:pt>
    <dgm:pt modelId="{7803EAD9-10D2-47D7-8F9E-17EB66EEE1F6}" type="pres">
      <dgm:prSet presAssocID="{445CB662-EC81-4BCF-BCD8-CE46785351F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0470F08-EDF7-441D-8859-AA12036EDD69}" type="presOf" srcId="{9251ADDE-381C-4A09-B8A1-D220E5E2EE2B}" destId="{FFA52589-2F90-4242-9B06-7467E70A79A8}" srcOrd="0" destOrd="0" presId="urn:microsoft.com/office/officeart/2018/2/layout/IconCircleList"/>
    <dgm:cxn modelId="{34962D29-EAFE-4CA1-A245-FAD4114FAF7E}" type="presOf" srcId="{38098E2B-B226-435D-A89B-E33B9125B6F0}" destId="{47320D6C-16C4-4B78-9D02-05A0FBEC34B5}" srcOrd="0" destOrd="0" presId="urn:microsoft.com/office/officeart/2018/2/layout/IconCircleList"/>
    <dgm:cxn modelId="{70482065-B06C-4CC1-8E8C-F1F297A38074}" type="presOf" srcId="{58728C90-FB0A-486C-98F4-615AA2127621}" destId="{5265EA26-0910-407F-A941-441E973DC41B}" srcOrd="0" destOrd="0" presId="urn:microsoft.com/office/officeart/2018/2/layout/IconCircleList"/>
    <dgm:cxn modelId="{E136F76E-C2D1-465E-9118-536C24768E70}" srcId="{B49BDFB1-10D7-42EC-A7DB-AF373333BFF9}" destId="{38098E2B-B226-435D-A89B-E33B9125B6F0}" srcOrd="0" destOrd="0" parTransId="{45C38B8C-5725-424A-B4D5-CA611E300D04}" sibTransId="{9251ADDE-381C-4A09-B8A1-D220E5E2EE2B}"/>
    <dgm:cxn modelId="{74AF8572-6D7C-48E5-AD52-B0470EC86FB8}" type="presOf" srcId="{F7015613-8C01-4A8C-8764-EB84994F2D23}" destId="{701C8452-18F0-4403-B5F5-CBD071FE4F03}" srcOrd="0" destOrd="0" presId="urn:microsoft.com/office/officeart/2018/2/layout/IconCircleList"/>
    <dgm:cxn modelId="{DAA98679-837F-49C4-94F9-C15AACC2C85E}" type="presOf" srcId="{445CB662-EC81-4BCF-BCD8-CE46785351F6}" destId="{7803EAD9-10D2-47D7-8F9E-17EB66EEE1F6}" srcOrd="0" destOrd="0" presId="urn:microsoft.com/office/officeart/2018/2/layout/IconCircleList"/>
    <dgm:cxn modelId="{7CD70F8E-B9C1-408F-B30E-AD00674368FD}" type="presOf" srcId="{656B0970-60A0-4343-A423-9FDBBFE29CAF}" destId="{CE9F7E82-2CA2-4628-A6F7-0BF93541ADA2}" srcOrd="0" destOrd="0" presId="urn:microsoft.com/office/officeart/2018/2/layout/IconCircleList"/>
    <dgm:cxn modelId="{DC217691-BE45-4FE3-BFD6-73F1EDA3EE48}" type="presOf" srcId="{B49BDFB1-10D7-42EC-A7DB-AF373333BFF9}" destId="{3ED40969-5F42-4F4A-B6E4-8ADDD9F5CB9E}" srcOrd="0" destOrd="0" presId="urn:microsoft.com/office/officeart/2018/2/layout/IconCircleList"/>
    <dgm:cxn modelId="{EBA41CDB-EA12-47DA-9A71-4ADAE06C8932}" srcId="{B49BDFB1-10D7-42EC-A7DB-AF373333BFF9}" destId="{58728C90-FB0A-486C-98F4-615AA2127621}" srcOrd="2" destOrd="0" parTransId="{B422A60F-3C55-448B-8B10-FFD19E481A88}" sibTransId="{EAF502EA-86FE-4E92-ACF9-357C629FC94B}"/>
    <dgm:cxn modelId="{09C554E4-7FFC-4E3E-A931-5E4585B055FD}" type="presOf" srcId="{EAF502EA-86FE-4E92-ACF9-357C629FC94B}" destId="{BA108465-EBFC-4D5C-B574-1D6366554409}" srcOrd="0" destOrd="0" presId="urn:microsoft.com/office/officeart/2018/2/layout/IconCircleList"/>
    <dgm:cxn modelId="{0017EBE6-47B4-4337-A63F-2A56F5AFB4F8}" srcId="{B49BDFB1-10D7-42EC-A7DB-AF373333BFF9}" destId="{656B0970-60A0-4343-A423-9FDBBFE29CAF}" srcOrd="1" destOrd="0" parTransId="{68EACA52-BED6-467A-AC0D-981E5DF1AE6F}" sibTransId="{F7015613-8C01-4A8C-8764-EB84994F2D23}"/>
    <dgm:cxn modelId="{8955D8F4-771A-4D3D-A62C-98256699BD8F}" srcId="{B49BDFB1-10D7-42EC-A7DB-AF373333BFF9}" destId="{445CB662-EC81-4BCF-BCD8-CE46785351F6}" srcOrd="3" destOrd="0" parTransId="{1ABBAC8F-A587-41D7-ADDE-1A8610D6AF9D}" sibTransId="{034BF3FD-8988-406A-B238-BC041F7B08B7}"/>
    <dgm:cxn modelId="{9A1A1E92-46BC-4A11-AB96-4AF3E62D34FD}" type="presParOf" srcId="{3ED40969-5F42-4F4A-B6E4-8ADDD9F5CB9E}" destId="{73FEBD94-2BB9-4CE2-94A2-252EEB5EDE8D}" srcOrd="0" destOrd="0" presId="urn:microsoft.com/office/officeart/2018/2/layout/IconCircleList"/>
    <dgm:cxn modelId="{498D1EAC-1F8A-4E12-A298-99300C7DAB21}" type="presParOf" srcId="{73FEBD94-2BB9-4CE2-94A2-252EEB5EDE8D}" destId="{2EB8D3E2-169E-4883-BAB6-B71A7437E377}" srcOrd="0" destOrd="0" presId="urn:microsoft.com/office/officeart/2018/2/layout/IconCircleList"/>
    <dgm:cxn modelId="{B30008E4-3824-4E8E-BA1F-7FACA3F2E2C6}" type="presParOf" srcId="{2EB8D3E2-169E-4883-BAB6-B71A7437E377}" destId="{83879346-3AF6-44F9-BE25-A15BE0342997}" srcOrd="0" destOrd="0" presId="urn:microsoft.com/office/officeart/2018/2/layout/IconCircleList"/>
    <dgm:cxn modelId="{B5C7A239-A2A7-48AE-8C0E-01A1DF19CD80}" type="presParOf" srcId="{2EB8D3E2-169E-4883-BAB6-B71A7437E377}" destId="{B0AF73AD-32BF-452F-B237-15DAAF4FF04D}" srcOrd="1" destOrd="0" presId="urn:microsoft.com/office/officeart/2018/2/layout/IconCircleList"/>
    <dgm:cxn modelId="{A19DBC26-BFB2-4827-AF85-EEFCBCA85C90}" type="presParOf" srcId="{2EB8D3E2-169E-4883-BAB6-B71A7437E377}" destId="{82DBB8BC-E669-4394-ACBF-855669040E29}" srcOrd="2" destOrd="0" presId="urn:microsoft.com/office/officeart/2018/2/layout/IconCircleList"/>
    <dgm:cxn modelId="{CC0C0F64-B1CF-4DAC-A6D2-ED4607B3663B}" type="presParOf" srcId="{2EB8D3E2-169E-4883-BAB6-B71A7437E377}" destId="{47320D6C-16C4-4B78-9D02-05A0FBEC34B5}" srcOrd="3" destOrd="0" presId="urn:microsoft.com/office/officeart/2018/2/layout/IconCircleList"/>
    <dgm:cxn modelId="{9D158537-AB37-40A7-B148-02A3BEE54F5B}" type="presParOf" srcId="{73FEBD94-2BB9-4CE2-94A2-252EEB5EDE8D}" destId="{FFA52589-2F90-4242-9B06-7467E70A79A8}" srcOrd="1" destOrd="0" presId="urn:microsoft.com/office/officeart/2018/2/layout/IconCircleList"/>
    <dgm:cxn modelId="{4F8C72FA-19B3-41D2-910C-B6740D695330}" type="presParOf" srcId="{73FEBD94-2BB9-4CE2-94A2-252EEB5EDE8D}" destId="{BFC1C9EB-CB1F-4B1B-A12A-56D92E5580A6}" srcOrd="2" destOrd="0" presId="urn:microsoft.com/office/officeart/2018/2/layout/IconCircleList"/>
    <dgm:cxn modelId="{371984F3-2BED-4EA5-B679-0AFA60511572}" type="presParOf" srcId="{BFC1C9EB-CB1F-4B1B-A12A-56D92E5580A6}" destId="{DDDD0DD4-5325-4F0A-8F3D-665B7FD988C5}" srcOrd="0" destOrd="0" presId="urn:microsoft.com/office/officeart/2018/2/layout/IconCircleList"/>
    <dgm:cxn modelId="{3C9392C8-9D75-4ED0-AEA8-F47A7489BDED}" type="presParOf" srcId="{BFC1C9EB-CB1F-4B1B-A12A-56D92E5580A6}" destId="{4903C9F4-34CB-42A4-B4A7-1BFDDAB84CC9}" srcOrd="1" destOrd="0" presId="urn:microsoft.com/office/officeart/2018/2/layout/IconCircleList"/>
    <dgm:cxn modelId="{0DF1FCE3-2597-4CC8-98C2-D6CC2710489F}" type="presParOf" srcId="{BFC1C9EB-CB1F-4B1B-A12A-56D92E5580A6}" destId="{5B83706D-F189-46A2-9D60-3C50CB5BEEAB}" srcOrd="2" destOrd="0" presId="urn:microsoft.com/office/officeart/2018/2/layout/IconCircleList"/>
    <dgm:cxn modelId="{2FEFA905-CBC1-4C65-A32D-D3A64342C3B5}" type="presParOf" srcId="{BFC1C9EB-CB1F-4B1B-A12A-56D92E5580A6}" destId="{CE9F7E82-2CA2-4628-A6F7-0BF93541ADA2}" srcOrd="3" destOrd="0" presId="urn:microsoft.com/office/officeart/2018/2/layout/IconCircleList"/>
    <dgm:cxn modelId="{9FE1F583-088B-4333-A1F1-A36056EAC83F}" type="presParOf" srcId="{73FEBD94-2BB9-4CE2-94A2-252EEB5EDE8D}" destId="{701C8452-18F0-4403-B5F5-CBD071FE4F03}" srcOrd="3" destOrd="0" presId="urn:microsoft.com/office/officeart/2018/2/layout/IconCircleList"/>
    <dgm:cxn modelId="{61BA3B8C-51D4-4FEA-B934-AB62D5718689}" type="presParOf" srcId="{73FEBD94-2BB9-4CE2-94A2-252EEB5EDE8D}" destId="{2D598A5A-5A16-4531-8805-BB28BC766788}" srcOrd="4" destOrd="0" presId="urn:microsoft.com/office/officeart/2018/2/layout/IconCircleList"/>
    <dgm:cxn modelId="{CC1455B1-ECFF-4A53-A600-48056ED617B1}" type="presParOf" srcId="{2D598A5A-5A16-4531-8805-BB28BC766788}" destId="{57B1CA41-A54D-4305-A549-A2656DC41443}" srcOrd="0" destOrd="0" presId="urn:microsoft.com/office/officeart/2018/2/layout/IconCircleList"/>
    <dgm:cxn modelId="{3414B5CF-B661-4906-9199-210D977586EA}" type="presParOf" srcId="{2D598A5A-5A16-4531-8805-BB28BC766788}" destId="{80081A4B-5341-49D4-97A4-DE6A093DC600}" srcOrd="1" destOrd="0" presId="urn:microsoft.com/office/officeart/2018/2/layout/IconCircleList"/>
    <dgm:cxn modelId="{E25D32BF-41F1-47B9-8D7B-714E521593A9}" type="presParOf" srcId="{2D598A5A-5A16-4531-8805-BB28BC766788}" destId="{630FBA94-C9BB-4D3D-BCE5-35053824C3E9}" srcOrd="2" destOrd="0" presId="urn:microsoft.com/office/officeart/2018/2/layout/IconCircleList"/>
    <dgm:cxn modelId="{D247EA3C-B893-453F-B864-B5BBC40DDC37}" type="presParOf" srcId="{2D598A5A-5A16-4531-8805-BB28BC766788}" destId="{5265EA26-0910-407F-A941-441E973DC41B}" srcOrd="3" destOrd="0" presId="urn:microsoft.com/office/officeart/2018/2/layout/IconCircleList"/>
    <dgm:cxn modelId="{46F51E3E-9004-4142-8406-399C17D4A109}" type="presParOf" srcId="{73FEBD94-2BB9-4CE2-94A2-252EEB5EDE8D}" destId="{BA108465-EBFC-4D5C-B574-1D6366554409}" srcOrd="5" destOrd="0" presId="urn:microsoft.com/office/officeart/2018/2/layout/IconCircleList"/>
    <dgm:cxn modelId="{EB2220B9-D269-47A1-8B4C-50F51D3F4792}" type="presParOf" srcId="{73FEBD94-2BB9-4CE2-94A2-252EEB5EDE8D}" destId="{C5522620-5054-4626-9DC3-0802E8E2C1DB}" srcOrd="6" destOrd="0" presId="urn:microsoft.com/office/officeart/2018/2/layout/IconCircleList"/>
    <dgm:cxn modelId="{CD3EB7AC-6975-4C50-BA5B-0D1A270E29D6}" type="presParOf" srcId="{C5522620-5054-4626-9DC3-0802E8E2C1DB}" destId="{41DC6542-83E9-48E9-9B9B-7CE76267AA66}" srcOrd="0" destOrd="0" presId="urn:microsoft.com/office/officeart/2018/2/layout/IconCircleList"/>
    <dgm:cxn modelId="{471E3E60-8703-4532-A18B-0C50F1D5621E}" type="presParOf" srcId="{C5522620-5054-4626-9DC3-0802E8E2C1DB}" destId="{BAF36E30-4FA6-454B-8BB4-E0312C094559}" srcOrd="1" destOrd="0" presId="urn:microsoft.com/office/officeart/2018/2/layout/IconCircleList"/>
    <dgm:cxn modelId="{1891D03E-4A0B-4731-8C20-08F8C2E8FAB3}" type="presParOf" srcId="{C5522620-5054-4626-9DC3-0802E8E2C1DB}" destId="{B2D0427D-3E1E-4FBA-909C-F141C90DA8AE}" srcOrd="2" destOrd="0" presId="urn:microsoft.com/office/officeart/2018/2/layout/IconCircleList"/>
    <dgm:cxn modelId="{481DB0E5-2E6E-476D-90A3-7BCD356D1F59}" type="presParOf" srcId="{C5522620-5054-4626-9DC3-0802E8E2C1DB}" destId="{7803EAD9-10D2-47D7-8F9E-17EB66EEE1F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16C9D-2EDE-4EDD-8786-B8C5B9439C1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8E5DB50-C013-4CA9-9BA0-9E12C4FC77A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600" b="1" cap="none" baseline="0" dirty="0">
              <a:latin typeface="Open Sans"/>
              <a:ea typeface="Open Sans"/>
              <a:cs typeface="Arial"/>
            </a:rPr>
            <a:t>Let’s Hear Your Voice is completely anonymous</a:t>
          </a:r>
          <a:endParaRPr lang="en-US" sz="1600" b="1" cap="none" baseline="0" dirty="0">
            <a:latin typeface="Open Sans"/>
            <a:ea typeface="Open Sans"/>
            <a:cs typeface="Arial"/>
          </a:endParaRPr>
        </a:p>
      </dgm:t>
    </dgm:pt>
    <dgm:pt modelId="{E0B75066-AFA1-434C-B0ED-F5DBB7724555}" type="parTrans" cxnId="{20839C54-821D-4992-83E0-26591F4B9D3D}">
      <dgm:prSet/>
      <dgm:spPr/>
      <dgm:t>
        <a:bodyPr/>
        <a:lstStyle/>
        <a:p>
          <a:endParaRPr lang="en-US"/>
        </a:p>
      </dgm:t>
    </dgm:pt>
    <dgm:pt modelId="{3AA16C25-3011-40F1-8A48-0870573F2A02}" type="sibTrans" cxnId="{20839C54-821D-4992-83E0-26591F4B9D3D}">
      <dgm:prSet/>
      <dgm:spPr/>
      <dgm:t>
        <a:bodyPr/>
        <a:lstStyle/>
        <a:p>
          <a:endParaRPr lang="en-US"/>
        </a:p>
      </dgm:t>
    </dgm:pt>
    <dgm:pt modelId="{7735BE16-6EF2-465F-A330-B3596A18BC3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600" b="1" cap="none" baseline="0">
              <a:latin typeface="Open Sans"/>
              <a:ea typeface="Open Sans"/>
              <a:cs typeface="Arial"/>
            </a:rPr>
            <a:t>Please answer as honestly as you can. There are no right or wrong answers. </a:t>
          </a:r>
          <a:endParaRPr lang="en-US" sz="1600" b="1" cap="none" baseline="0">
            <a:latin typeface="Open Sans"/>
            <a:ea typeface="Open Sans"/>
            <a:cs typeface="Open Sans"/>
          </a:endParaRPr>
        </a:p>
      </dgm:t>
    </dgm:pt>
    <dgm:pt modelId="{1CE93604-22D1-48C0-B938-14C6817C2D1E}" type="parTrans" cxnId="{A12E9B17-6BBD-4CE9-9971-3AE2442DA316}">
      <dgm:prSet/>
      <dgm:spPr/>
      <dgm:t>
        <a:bodyPr/>
        <a:lstStyle/>
        <a:p>
          <a:endParaRPr lang="en-US"/>
        </a:p>
      </dgm:t>
    </dgm:pt>
    <dgm:pt modelId="{2EC62138-6148-4B03-9E7B-BE3039F4ADC6}" type="sibTrans" cxnId="{A12E9B17-6BBD-4CE9-9971-3AE2442DA316}">
      <dgm:prSet/>
      <dgm:spPr/>
      <dgm:t>
        <a:bodyPr/>
        <a:lstStyle/>
        <a:p>
          <a:endParaRPr lang="en-US"/>
        </a:p>
      </dgm:t>
    </dgm:pt>
    <dgm:pt modelId="{12EAF241-9BF0-4ABA-ADF7-7023855F7DE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600" b="1" cap="none" baseline="0">
              <a:latin typeface="Open Sans"/>
              <a:ea typeface="Open Sans"/>
              <a:cs typeface="Arial"/>
            </a:rPr>
            <a:t>The council will keep your answers safe on their computers.</a:t>
          </a:r>
          <a:endParaRPr lang="en-US" sz="1600" b="1" cap="none" baseline="0">
            <a:latin typeface="Open Sans"/>
            <a:ea typeface="Open Sans"/>
            <a:cs typeface="Arial"/>
          </a:endParaRPr>
        </a:p>
      </dgm:t>
    </dgm:pt>
    <dgm:pt modelId="{DC1546ED-EAC2-475F-94EC-0BA6E0E68E00}" type="parTrans" cxnId="{E0E2F412-B661-4093-A16F-E64BF91C9476}">
      <dgm:prSet/>
      <dgm:spPr/>
      <dgm:t>
        <a:bodyPr/>
        <a:lstStyle/>
        <a:p>
          <a:endParaRPr lang="en-US"/>
        </a:p>
      </dgm:t>
    </dgm:pt>
    <dgm:pt modelId="{5A4FB8F2-CE47-4249-9623-4924DFF2C196}" type="sibTrans" cxnId="{E0E2F412-B661-4093-A16F-E64BF91C9476}">
      <dgm:prSet/>
      <dgm:spPr/>
      <dgm:t>
        <a:bodyPr/>
        <a:lstStyle/>
        <a:p>
          <a:endParaRPr lang="en-US"/>
        </a:p>
      </dgm:t>
    </dgm:pt>
    <dgm:pt modelId="{B196D569-08AB-49AD-BCC7-81FF5636D689}" type="pres">
      <dgm:prSet presAssocID="{04A16C9D-2EDE-4EDD-8786-B8C5B9439C16}" presName="root" presStyleCnt="0">
        <dgm:presLayoutVars>
          <dgm:dir/>
          <dgm:resizeHandles val="exact"/>
        </dgm:presLayoutVars>
      </dgm:prSet>
      <dgm:spPr/>
    </dgm:pt>
    <dgm:pt modelId="{9AEA276A-5D1B-42A7-B0CC-30F204994804}" type="pres">
      <dgm:prSet presAssocID="{A8E5DB50-C013-4CA9-9BA0-9E12C4FC77A6}" presName="compNode" presStyleCnt="0"/>
      <dgm:spPr/>
    </dgm:pt>
    <dgm:pt modelId="{A301A433-4D70-4586-BE10-9C9F12013E92}" type="pres">
      <dgm:prSet presAssocID="{A8E5DB50-C013-4CA9-9BA0-9E12C4FC77A6}" presName="iconBgRect" presStyleLbl="bgShp" presStyleIdx="0" presStyleCnt="3"/>
      <dgm:spPr/>
    </dgm:pt>
    <dgm:pt modelId="{1E7E93BB-C1E5-4B95-BEEC-17E3BFA60170}" type="pres">
      <dgm:prSet presAssocID="{A8E5DB50-C013-4CA9-9BA0-9E12C4FC77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Zutto"/>
        </a:ext>
      </dgm:extLst>
    </dgm:pt>
    <dgm:pt modelId="{BB94F118-B159-42E7-B179-3BD36B77026E}" type="pres">
      <dgm:prSet presAssocID="{A8E5DB50-C013-4CA9-9BA0-9E12C4FC77A6}" presName="spaceRect" presStyleCnt="0"/>
      <dgm:spPr/>
    </dgm:pt>
    <dgm:pt modelId="{A7995C5D-41B4-404F-ACE3-3697CF7726E1}" type="pres">
      <dgm:prSet presAssocID="{A8E5DB50-C013-4CA9-9BA0-9E12C4FC77A6}" presName="textRect" presStyleLbl="revTx" presStyleIdx="0" presStyleCnt="3" custScaleX="111552" custScaleY="113391">
        <dgm:presLayoutVars>
          <dgm:chMax val="1"/>
          <dgm:chPref val="1"/>
        </dgm:presLayoutVars>
      </dgm:prSet>
      <dgm:spPr/>
    </dgm:pt>
    <dgm:pt modelId="{1E2DB340-0F64-4D5E-8F09-739521C930E8}" type="pres">
      <dgm:prSet presAssocID="{3AA16C25-3011-40F1-8A48-0870573F2A02}" presName="sibTrans" presStyleCnt="0"/>
      <dgm:spPr/>
    </dgm:pt>
    <dgm:pt modelId="{0048D441-5E2B-4319-A9E4-24C57CF4088C}" type="pres">
      <dgm:prSet presAssocID="{7735BE16-6EF2-465F-A330-B3596A18BC38}" presName="compNode" presStyleCnt="0"/>
      <dgm:spPr/>
    </dgm:pt>
    <dgm:pt modelId="{7BE1E1F8-FD02-4BD1-AE3A-99AAA4F35426}" type="pres">
      <dgm:prSet presAssocID="{7735BE16-6EF2-465F-A330-B3596A18BC38}" presName="iconBgRect" presStyleLbl="bgShp" presStyleIdx="1" presStyleCnt="3"/>
      <dgm:spPr/>
    </dgm:pt>
    <dgm:pt modelId="{6CE1B823-D69C-43D9-B47A-136FC1A21F83}" type="pres">
      <dgm:prSet presAssocID="{7735BE16-6EF2-465F-A330-B3596A18BC3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ke Bee"/>
        </a:ext>
      </dgm:extLst>
    </dgm:pt>
    <dgm:pt modelId="{3807696D-19CE-4908-8D0A-2F1859DF0FDB}" type="pres">
      <dgm:prSet presAssocID="{7735BE16-6EF2-465F-A330-B3596A18BC38}" presName="spaceRect" presStyleCnt="0"/>
      <dgm:spPr/>
    </dgm:pt>
    <dgm:pt modelId="{B826B66D-D29E-485F-B0A3-935DA4B7FC92}" type="pres">
      <dgm:prSet presAssocID="{7735BE16-6EF2-465F-A330-B3596A18BC38}" presName="textRect" presStyleLbl="revTx" presStyleIdx="1" presStyleCnt="3">
        <dgm:presLayoutVars>
          <dgm:chMax val="1"/>
          <dgm:chPref val="1"/>
        </dgm:presLayoutVars>
      </dgm:prSet>
      <dgm:spPr/>
    </dgm:pt>
    <dgm:pt modelId="{CB4DFC5E-4B6D-4788-B2CA-FFED9FEF2D5F}" type="pres">
      <dgm:prSet presAssocID="{2EC62138-6148-4B03-9E7B-BE3039F4ADC6}" presName="sibTrans" presStyleCnt="0"/>
      <dgm:spPr/>
    </dgm:pt>
    <dgm:pt modelId="{ED51CECD-A299-4979-A70E-0F405BB9DD97}" type="pres">
      <dgm:prSet presAssocID="{12EAF241-9BF0-4ABA-ADF7-7023855F7DE4}" presName="compNode" presStyleCnt="0"/>
      <dgm:spPr/>
    </dgm:pt>
    <dgm:pt modelId="{D0E85891-E25B-441D-9A3C-12C5DB07CF60}" type="pres">
      <dgm:prSet presAssocID="{12EAF241-9BF0-4ABA-ADF7-7023855F7DE4}" presName="iconBgRect" presStyleLbl="bgShp" presStyleIdx="2" presStyleCnt="3"/>
      <dgm:spPr/>
    </dgm:pt>
    <dgm:pt modelId="{B450EF6E-B9FF-4E8B-B28F-0A8259B36367}" type="pres">
      <dgm:prSet presAssocID="{12EAF241-9BF0-4ABA-ADF7-7023855F7DE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ting Cat"/>
        </a:ext>
      </dgm:extLst>
    </dgm:pt>
    <dgm:pt modelId="{50C444B1-BC5F-4DBC-BCA3-AB3B4613291B}" type="pres">
      <dgm:prSet presAssocID="{12EAF241-9BF0-4ABA-ADF7-7023855F7DE4}" presName="spaceRect" presStyleCnt="0"/>
      <dgm:spPr/>
    </dgm:pt>
    <dgm:pt modelId="{1EE7490E-9A0C-4B12-AFD8-AF8AB07FE569}" type="pres">
      <dgm:prSet presAssocID="{12EAF241-9BF0-4ABA-ADF7-7023855F7D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E2F412-B661-4093-A16F-E64BF91C9476}" srcId="{04A16C9D-2EDE-4EDD-8786-B8C5B9439C16}" destId="{12EAF241-9BF0-4ABA-ADF7-7023855F7DE4}" srcOrd="2" destOrd="0" parTransId="{DC1546ED-EAC2-475F-94EC-0BA6E0E68E00}" sibTransId="{5A4FB8F2-CE47-4249-9623-4924DFF2C196}"/>
    <dgm:cxn modelId="{A12E9B17-6BBD-4CE9-9971-3AE2442DA316}" srcId="{04A16C9D-2EDE-4EDD-8786-B8C5B9439C16}" destId="{7735BE16-6EF2-465F-A330-B3596A18BC38}" srcOrd="1" destOrd="0" parTransId="{1CE93604-22D1-48C0-B938-14C6817C2D1E}" sibTransId="{2EC62138-6148-4B03-9E7B-BE3039F4ADC6}"/>
    <dgm:cxn modelId="{98731F1B-A1CD-4D7C-B542-E348C6246D6B}" type="presOf" srcId="{12EAF241-9BF0-4ABA-ADF7-7023855F7DE4}" destId="{1EE7490E-9A0C-4B12-AFD8-AF8AB07FE569}" srcOrd="0" destOrd="0" presId="urn:microsoft.com/office/officeart/2018/5/layout/IconCircleLabelList"/>
    <dgm:cxn modelId="{20839C54-821D-4992-83E0-26591F4B9D3D}" srcId="{04A16C9D-2EDE-4EDD-8786-B8C5B9439C16}" destId="{A8E5DB50-C013-4CA9-9BA0-9E12C4FC77A6}" srcOrd="0" destOrd="0" parTransId="{E0B75066-AFA1-434C-B0ED-F5DBB7724555}" sibTransId="{3AA16C25-3011-40F1-8A48-0870573F2A02}"/>
    <dgm:cxn modelId="{94BE9793-2C21-44ED-AD0C-0A4F79C43640}" type="presOf" srcId="{7735BE16-6EF2-465F-A330-B3596A18BC38}" destId="{B826B66D-D29E-485F-B0A3-935DA4B7FC92}" srcOrd="0" destOrd="0" presId="urn:microsoft.com/office/officeart/2018/5/layout/IconCircleLabelList"/>
    <dgm:cxn modelId="{CE6F3D9A-8E34-49A0-A480-76BC8233CEE4}" type="presOf" srcId="{A8E5DB50-C013-4CA9-9BA0-9E12C4FC77A6}" destId="{A7995C5D-41B4-404F-ACE3-3697CF7726E1}" srcOrd="0" destOrd="0" presId="urn:microsoft.com/office/officeart/2018/5/layout/IconCircleLabelList"/>
    <dgm:cxn modelId="{6F88EBBB-4ADB-4F89-956C-64C537D249DE}" type="presOf" srcId="{04A16C9D-2EDE-4EDD-8786-B8C5B9439C16}" destId="{B196D569-08AB-49AD-BCC7-81FF5636D689}" srcOrd="0" destOrd="0" presId="urn:microsoft.com/office/officeart/2018/5/layout/IconCircleLabelList"/>
    <dgm:cxn modelId="{0CE88BE5-0A82-46C9-97D4-B2F5DA89D11A}" type="presParOf" srcId="{B196D569-08AB-49AD-BCC7-81FF5636D689}" destId="{9AEA276A-5D1B-42A7-B0CC-30F204994804}" srcOrd="0" destOrd="0" presId="urn:microsoft.com/office/officeart/2018/5/layout/IconCircleLabelList"/>
    <dgm:cxn modelId="{2799521A-C52D-454D-99A4-1266C0B1B004}" type="presParOf" srcId="{9AEA276A-5D1B-42A7-B0CC-30F204994804}" destId="{A301A433-4D70-4586-BE10-9C9F12013E92}" srcOrd="0" destOrd="0" presId="urn:microsoft.com/office/officeart/2018/5/layout/IconCircleLabelList"/>
    <dgm:cxn modelId="{77C25F80-F71D-4FA3-8E32-C1C7181F04D9}" type="presParOf" srcId="{9AEA276A-5D1B-42A7-B0CC-30F204994804}" destId="{1E7E93BB-C1E5-4B95-BEEC-17E3BFA60170}" srcOrd="1" destOrd="0" presId="urn:microsoft.com/office/officeart/2018/5/layout/IconCircleLabelList"/>
    <dgm:cxn modelId="{F75D7C05-ED0F-4F66-875E-86B41BEE23DD}" type="presParOf" srcId="{9AEA276A-5D1B-42A7-B0CC-30F204994804}" destId="{BB94F118-B159-42E7-B179-3BD36B77026E}" srcOrd="2" destOrd="0" presId="urn:microsoft.com/office/officeart/2018/5/layout/IconCircleLabelList"/>
    <dgm:cxn modelId="{A962BCCC-BA3E-4C9E-A430-C31AAC74C878}" type="presParOf" srcId="{9AEA276A-5D1B-42A7-B0CC-30F204994804}" destId="{A7995C5D-41B4-404F-ACE3-3697CF7726E1}" srcOrd="3" destOrd="0" presId="urn:microsoft.com/office/officeart/2018/5/layout/IconCircleLabelList"/>
    <dgm:cxn modelId="{7F19489F-1A8E-4CED-B0DE-7B331A5F376D}" type="presParOf" srcId="{B196D569-08AB-49AD-BCC7-81FF5636D689}" destId="{1E2DB340-0F64-4D5E-8F09-739521C930E8}" srcOrd="1" destOrd="0" presId="urn:microsoft.com/office/officeart/2018/5/layout/IconCircleLabelList"/>
    <dgm:cxn modelId="{6CEDB61F-876A-443E-BAAF-B970425D7605}" type="presParOf" srcId="{B196D569-08AB-49AD-BCC7-81FF5636D689}" destId="{0048D441-5E2B-4319-A9E4-24C57CF4088C}" srcOrd="2" destOrd="0" presId="urn:microsoft.com/office/officeart/2018/5/layout/IconCircleLabelList"/>
    <dgm:cxn modelId="{A6616F36-1D44-4C99-BAA6-BCB8CB300B49}" type="presParOf" srcId="{0048D441-5E2B-4319-A9E4-24C57CF4088C}" destId="{7BE1E1F8-FD02-4BD1-AE3A-99AAA4F35426}" srcOrd="0" destOrd="0" presId="urn:microsoft.com/office/officeart/2018/5/layout/IconCircleLabelList"/>
    <dgm:cxn modelId="{1FEDD939-7E72-4BDD-9651-5EAEF680828A}" type="presParOf" srcId="{0048D441-5E2B-4319-A9E4-24C57CF4088C}" destId="{6CE1B823-D69C-43D9-B47A-136FC1A21F83}" srcOrd="1" destOrd="0" presId="urn:microsoft.com/office/officeart/2018/5/layout/IconCircleLabelList"/>
    <dgm:cxn modelId="{909A2542-B43F-4D17-8AF0-EC51279ADF18}" type="presParOf" srcId="{0048D441-5E2B-4319-A9E4-24C57CF4088C}" destId="{3807696D-19CE-4908-8D0A-2F1859DF0FDB}" srcOrd="2" destOrd="0" presId="urn:microsoft.com/office/officeart/2018/5/layout/IconCircleLabelList"/>
    <dgm:cxn modelId="{111E5284-F60F-49B3-B4B8-1B6A5288AD8C}" type="presParOf" srcId="{0048D441-5E2B-4319-A9E4-24C57CF4088C}" destId="{B826B66D-D29E-485F-B0A3-935DA4B7FC92}" srcOrd="3" destOrd="0" presId="urn:microsoft.com/office/officeart/2018/5/layout/IconCircleLabelList"/>
    <dgm:cxn modelId="{A80B99DB-DC01-4262-9EFE-5218D364077E}" type="presParOf" srcId="{B196D569-08AB-49AD-BCC7-81FF5636D689}" destId="{CB4DFC5E-4B6D-4788-B2CA-FFED9FEF2D5F}" srcOrd="3" destOrd="0" presId="urn:microsoft.com/office/officeart/2018/5/layout/IconCircleLabelList"/>
    <dgm:cxn modelId="{82406923-938D-412B-B214-43E6BCE5022A}" type="presParOf" srcId="{B196D569-08AB-49AD-BCC7-81FF5636D689}" destId="{ED51CECD-A299-4979-A70E-0F405BB9DD97}" srcOrd="4" destOrd="0" presId="urn:microsoft.com/office/officeart/2018/5/layout/IconCircleLabelList"/>
    <dgm:cxn modelId="{1E5653E2-29FC-4C6C-81FC-4B229CF5EE68}" type="presParOf" srcId="{ED51CECD-A299-4979-A70E-0F405BB9DD97}" destId="{D0E85891-E25B-441D-9A3C-12C5DB07CF60}" srcOrd="0" destOrd="0" presId="urn:microsoft.com/office/officeart/2018/5/layout/IconCircleLabelList"/>
    <dgm:cxn modelId="{75677F4E-D4E0-4BB7-A1F6-962F63799F1B}" type="presParOf" srcId="{ED51CECD-A299-4979-A70E-0F405BB9DD97}" destId="{B450EF6E-B9FF-4E8B-B28F-0A8259B36367}" srcOrd="1" destOrd="0" presId="urn:microsoft.com/office/officeart/2018/5/layout/IconCircleLabelList"/>
    <dgm:cxn modelId="{0C4FD69E-D03D-4498-A78A-72552BFCA643}" type="presParOf" srcId="{ED51CECD-A299-4979-A70E-0F405BB9DD97}" destId="{50C444B1-BC5F-4DBC-BCA3-AB3B4613291B}" srcOrd="2" destOrd="0" presId="urn:microsoft.com/office/officeart/2018/5/layout/IconCircleLabelList"/>
    <dgm:cxn modelId="{AD6CE08E-DF4B-4E48-81D8-07A9ED08B850}" type="presParOf" srcId="{ED51CECD-A299-4979-A70E-0F405BB9DD97}" destId="{1EE7490E-9A0C-4B12-AFD8-AF8AB07FE56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EDC7E-DEAB-4A2E-BA49-6C61909AE060}">
      <dsp:nvSpPr>
        <dsp:cNvPr id="0" name=""/>
        <dsp:cNvSpPr/>
      </dsp:nvSpPr>
      <dsp:spPr>
        <a:xfrm>
          <a:off x="869873" y="982505"/>
          <a:ext cx="1733785" cy="161668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817A4-40B3-4C79-B764-E3E0ECD85614}">
      <dsp:nvSpPr>
        <dsp:cNvPr id="0" name=""/>
        <dsp:cNvSpPr/>
      </dsp:nvSpPr>
      <dsp:spPr>
        <a:xfrm>
          <a:off x="1239523" y="1232212"/>
          <a:ext cx="1052856" cy="11561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9FBE-7A07-467A-B0C4-291CB0004C3D}">
      <dsp:nvSpPr>
        <dsp:cNvPr id="0" name=""/>
        <dsp:cNvSpPr/>
      </dsp:nvSpPr>
      <dsp:spPr>
        <a:xfrm>
          <a:off x="560572" y="2701304"/>
          <a:ext cx="2410758" cy="1146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/>
              <a:ea typeface="Open Sans"/>
              <a:cs typeface="Open Sans"/>
            </a:rPr>
            <a:t>Let’s Hear Your Voice is a health and lifestyle survey</a:t>
          </a:r>
          <a:endParaRPr lang="en-US" sz="2000" kern="1200" cap="none" baseline="0" dirty="0">
            <a:latin typeface="Open Sans"/>
            <a:ea typeface="Open Sans"/>
            <a:cs typeface="Open Sans"/>
          </a:endParaRPr>
        </a:p>
      </dsp:txBody>
      <dsp:txXfrm>
        <a:off x="560572" y="2701304"/>
        <a:ext cx="2410758" cy="1146545"/>
      </dsp:txXfrm>
    </dsp:sp>
    <dsp:sp modelId="{4D4C8CCE-77C2-4491-8E0B-C03C56A1ECE1}">
      <dsp:nvSpPr>
        <dsp:cNvPr id="0" name=""/>
        <dsp:cNvSpPr/>
      </dsp:nvSpPr>
      <dsp:spPr>
        <a:xfrm>
          <a:off x="3286330" y="989347"/>
          <a:ext cx="1896849" cy="15972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0C602-CD2D-4C0C-9D6E-661A8E779CCC}">
      <dsp:nvSpPr>
        <dsp:cNvPr id="0" name=""/>
        <dsp:cNvSpPr/>
      </dsp:nvSpPr>
      <dsp:spPr>
        <a:xfrm>
          <a:off x="3500338" y="1088273"/>
          <a:ext cx="1468832" cy="139937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D44F1-5181-4E1E-A040-FF4C86061685}">
      <dsp:nvSpPr>
        <dsp:cNvPr id="0" name=""/>
        <dsp:cNvSpPr/>
      </dsp:nvSpPr>
      <dsp:spPr>
        <a:xfrm>
          <a:off x="3319509" y="2644002"/>
          <a:ext cx="1830491" cy="121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/>
              <a:ea typeface="Open Sans"/>
              <a:cs typeface="Open Sans"/>
            </a:rPr>
            <a:t>We want pupils in year 4, 6, 8, 10 and post 16 to take part. </a:t>
          </a:r>
          <a:endParaRPr lang="en-US" sz="2000" kern="1200" cap="none" baseline="0" dirty="0">
            <a:latin typeface="Open Sans"/>
            <a:ea typeface="Open Sans"/>
            <a:cs typeface="Open Sans"/>
          </a:endParaRPr>
        </a:p>
      </dsp:txBody>
      <dsp:txXfrm>
        <a:off x="3319509" y="2644002"/>
        <a:ext cx="1830491" cy="1216462"/>
      </dsp:txXfrm>
    </dsp:sp>
    <dsp:sp modelId="{43FA6C7A-291C-424C-96DF-58D945784B66}">
      <dsp:nvSpPr>
        <dsp:cNvPr id="0" name=""/>
        <dsp:cNvSpPr/>
      </dsp:nvSpPr>
      <dsp:spPr>
        <a:xfrm>
          <a:off x="5562601" y="1026279"/>
          <a:ext cx="1671156" cy="15194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36E7F-7E9F-4E6C-ACFA-C3764511241B}">
      <dsp:nvSpPr>
        <dsp:cNvPr id="0" name=""/>
        <dsp:cNvSpPr/>
      </dsp:nvSpPr>
      <dsp:spPr>
        <a:xfrm>
          <a:off x="5883614" y="1173846"/>
          <a:ext cx="1029130" cy="12242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30F63-33EC-4959-880F-A022966FADF4}">
      <dsp:nvSpPr>
        <dsp:cNvPr id="0" name=""/>
        <dsp:cNvSpPr/>
      </dsp:nvSpPr>
      <dsp:spPr>
        <a:xfrm>
          <a:off x="5498179" y="2676986"/>
          <a:ext cx="1800000" cy="1146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/>
              <a:ea typeface="Open Sans"/>
              <a:cs typeface="Open Sans"/>
            </a:rPr>
            <a:t>The survey will ask you different questions about your health and lifestyle </a:t>
          </a:r>
          <a:endParaRPr lang="en-US" sz="2000" kern="1200" cap="none" baseline="0" dirty="0">
            <a:latin typeface="Open Sans"/>
            <a:ea typeface="Open Sans"/>
            <a:cs typeface="Open Sans"/>
          </a:endParaRPr>
        </a:p>
      </dsp:txBody>
      <dsp:txXfrm>
        <a:off x="5498179" y="2676986"/>
        <a:ext cx="1800000" cy="1146545"/>
      </dsp:txXfrm>
    </dsp:sp>
    <dsp:sp modelId="{01615FE9-0047-413B-9C21-CA8CA25FDEC6}">
      <dsp:nvSpPr>
        <dsp:cNvPr id="0" name=""/>
        <dsp:cNvSpPr/>
      </dsp:nvSpPr>
      <dsp:spPr>
        <a:xfrm>
          <a:off x="8082066" y="1045736"/>
          <a:ext cx="1937475" cy="14415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A7A0-4C1F-4350-9B36-7D874F001BF9}">
      <dsp:nvSpPr>
        <dsp:cNvPr id="0" name=""/>
        <dsp:cNvSpPr/>
      </dsp:nvSpPr>
      <dsp:spPr>
        <a:xfrm>
          <a:off x="8403078" y="1193302"/>
          <a:ext cx="1295450" cy="114645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35652-E0DC-421E-819D-2AEE586F8263}">
      <dsp:nvSpPr>
        <dsp:cNvPr id="0" name=""/>
        <dsp:cNvSpPr/>
      </dsp:nvSpPr>
      <dsp:spPr>
        <a:xfrm>
          <a:off x="7613179" y="2657529"/>
          <a:ext cx="2875248" cy="1146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/>
              <a:ea typeface="Open Sans"/>
              <a:cs typeface="Open Sans"/>
            </a:rPr>
            <a:t>Barnsley Council would like the survey to be answered every two years so you will probably see this survey again in the future! </a:t>
          </a:r>
          <a:endParaRPr lang="en-US" sz="2000" kern="1200" cap="none" baseline="0" dirty="0">
            <a:latin typeface="Open Sans"/>
            <a:ea typeface="Open Sans"/>
            <a:cs typeface="Open Sans"/>
          </a:endParaRPr>
        </a:p>
      </dsp:txBody>
      <dsp:txXfrm>
        <a:off x="7613179" y="2657529"/>
        <a:ext cx="2875248" cy="1146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0FA6C-3AE2-4589-A471-98818B0C5C19}">
      <dsp:nvSpPr>
        <dsp:cNvPr id="0" name=""/>
        <dsp:cNvSpPr/>
      </dsp:nvSpPr>
      <dsp:spPr>
        <a:xfrm>
          <a:off x="0" y="1442"/>
          <a:ext cx="9144000" cy="7309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0DCC-2EB4-46DD-9836-EBAFE383DE96}">
      <dsp:nvSpPr>
        <dsp:cNvPr id="0" name=""/>
        <dsp:cNvSpPr/>
      </dsp:nvSpPr>
      <dsp:spPr>
        <a:xfrm>
          <a:off x="221121" y="165912"/>
          <a:ext cx="402038" cy="4020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9EF1D5-51D2-499A-B14E-2F803FBE3F11}">
      <dsp:nvSpPr>
        <dsp:cNvPr id="0" name=""/>
        <dsp:cNvSpPr/>
      </dsp:nvSpPr>
      <dsp:spPr>
        <a:xfrm>
          <a:off x="844281" y="1442"/>
          <a:ext cx="8299718" cy="730979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62" tIns="77362" rIns="77362" bIns="77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/>
              <a:ea typeface="Open Sans"/>
              <a:cs typeface="Open Sans"/>
            </a:rPr>
            <a:t>We want to better </a:t>
          </a:r>
          <a:r>
            <a:rPr lang="en-GB" sz="1600" kern="1200" dirty="0">
              <a:latin typeface="Open Sans"/>
              <a:ea typeface="Open Sans"/>
              <a:cs typeface="Calibri Light"/>
            </a:rPr>
            <a:t>understand the young people of Barnsley </a:t>
          </a:r>
        </a:p>
      </dsp:txBody>
      <dsp:txXfrm>
        <a:off x="844281" y="1442"/>
        <a:ext cx="8299718" cy="730979"/>
      </dsp:txXfrm>
    </dsp:sp>
    <dsp:sp modelId="{12B86DE7-C44B-4B8C-B163-02A0C4B35239}">
      <dsp:nvSpPr>
        <dsp:cNvPr id="0" name=""/>
        <dsp:cNvSpPr/>
      </dsp:nvSpPr>
      <dsp:spPr>
        <a:xfrm>
          <a:off x="0" y="915166"/>
          <a:ext cx="9144000" cy="7309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24B63-E4AE-4C0E-96A9-68541715AC70}">
      <dsp:nvSpPr>
        <dsp:cNvPr id="0" name=""/>
        <dsp:cNvSpPr/>
      </dsp:nvSpPr>
      <dsp:spPr>
        <a:xfrm>
          <a:off x="221121" y="1079636"/>
          <a:ext cx="402038" cy="4020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5F61A1-1274-4818-AA51-E004DB22136D}">
      <dsp:nvSpPr>
        <dsp:cNvPr id="0" name=""/>
        <dsp:cNvSpPr/>
      </dsp:nvSpPr>
      <dsp:spPr>
        <a:xfrm>
          <a:off x="844281" y="915166"/>
          <a:ext cx="8299718" cy="730979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62" tIns="77362" rIns="77362" bIns="77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/>
              <a:ea typeface="Open Sans"/>
              <a:cs typeface="Times New Roman"/>
            </a:rPr>
            <a:t> We would like to use the information we collect with your school and wide young people's services to ensure we are supporting you to live your best life!</a:t>
          </a:r>
        </a:p>
      </dsp:txBody>
      <dsp:txXfrm>
        <a:off x="844281" y="915166"/>
        <a:ext cx="8299718" cy="730979"/>
      </dsp:txXfrm>
    </dsp:sp>
    <dsp:sp modelId="{34B7A3C5-FB4E-4A0C-B2CA-1728A759AA23}">
      <dsp:nvSpPr>
        <dsp:cNvPr id="0" name=""/>
        <dsp:cNvSpPr/>
      </dsp:nvSpPr>
      <dsp:spPr>
        <a:xfrm>
          <a:off x="0" y="1828890"/>
          <a:ext cx="9144000" cy="7309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FF156-F3AA-4306-9E06-229D95C641E7}">
      <dsp:nvSpPr>
        <dsp:cNvPr id="0" name=""/>
        <dsp:cNvSpPr/>
      </dsp:nvSpPr>
      <dsp:spPr>
        <a:xfrm>
          <a:off x="221121" y="1993361"/>
          <a:ext cx="402038" cy="4020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6AC4FD-EC5B-4142-BF42-346A45D1575D}">
      <dsp:nvSpPr>
        <dsp:cNvPr id="0" name=""/>
        <dsp:cNvSpPr/>
      </dsp:nvSpPr>
      <dsp:spPr>
        <a:xfrm>
          <a:off x="844281" y="1828890"/>
          <a:ext cx="8299718" cy="730979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62" tIns="77362" rIns="77362" bIns="77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Open Sans"/>
              <a:ea typeface="Open Sans"/>
              <a:cs typeface="Open Sans"/>
            </a:rPr>
            <a:t>By answering the questions it will give you a chance for your voice to be heard about the things that matter to you. </a:t>
          </a:r>
          <a:endParaRPr lang="en-US" sz="1600" kern="1200">
            <a:latin typeface="Open Sans"/>
            <a:ea typeface="Open Sans"/>
            <a:cs typeface="Open Sans"/>
          </a:endParaRPr>
        </a:p>
      </dsp:txBody>
      <dsp:txXfrm>
        <a:off x="844281" y="1828890"/>
        <a:ext cx="8299718" cy="730979"/>
      </dsp:txXfrm>
    </dsp:sp>
    <dsp:sp modelId="{57153AFA-08B8-4A2F-B9FA-CD8EE8679306}">
      <dsp:nvSpPr>
        <dsp:cNvPr id="0" name=""/>
        <dsp:cNvSpPr/>
      </dsp:nvSpPr>
      <dsp:spPr>
        <a:xfrm>
          <a:off x="0" y="2742615"/>
          <a:ext cx="9144000" cy="7309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E6701-9310-4255-AC86-96CC93E00DA2}">
      <dsp:nvSpPr>
        <dsp:cNvPr id="0" name=""/>
        <dsp:cNvSpPr/>
      </dsp:nvSpPr>
      <dsp:spPr>
        <a:xfrm>
          <a:off x="221121" y="2907085"/>
          <a:ext cx="402038" cy="4020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CC13C-E548-43CE-9FAF-D84F2755EC70}">
      <dsp:nvSpPr>
        <dsp:cNvPr id="0" name=""/>
        <dsp:cNvSpPr/>
      </dsp:nvSpPr>
      <dsp:spPr>
        <a:xfrm>
          <a:off x="844281" y="2742615"/>
          <a:ext cx="8299718" cy="730979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62" tIns="77362" rIns="77362" bIns="77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Open Sans"/>
              <a:ea typeface="Open Sans"/>
              <a:cs typeface="Open Sans"/>
            </a:rPr>
            <a:t>The survey will help us to understand any issues in Barnsley and we can then work hard to address them. </a:t>
          </a:r>
          <a:endParaRPr lang="en-US" sz="1600" kern="1200">
            <a:latin typeface="Open Sans"/>
            <a:ea typeface="Open Sans"/>
            <a:cs typeface="Open Sans"/>
          </a:endParaRPr>
        </a:p>
      </dsp:txBody>
      <dsp:txXfrm>
        <a:off x="844281" y="2742615"/>
        <a:ext cx="8299718" cy="730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92600-A6AB-4F2F-ACBF-9E85A56E29C9}">
      <dsp:nvSpPr>
        <dsp:cNvPr id="0" name=""/>
        <dsp:cNvSpPr/>
      </dsp:nvSpPr>
      <dsp:spPr>
        <a:xfrm>
          <a:off x="0" y="33787"/>
          <a:ext cx="9144000" cy="9523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The survey will ask you questions on different topics such as physical activity, relationships, hobbies, feelings. </a:t>
          </a:r>
          <a:endParaRPr lang="en-US" sz="2200" kern="1200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sp:txBody>
      <dsp:txXfrm>
        <a:off x="46491" y="80278"/>
        <a:ext cx="9051018" cy="859398"/>
      </dsp:txXfrm>
    </dsp:sp>
    <dsp:sp modelId="{3B7F6A6C-8BC2-4BEE-89C5-660EDF65B346}">
      <dsp:nvSpPr>
        <dsp:cNvPr id="0" name=""/>
        <dsp:cNvSpPr/>
      </dsp:nvSpPr>
      <dsp:spPr>
        <a:xfrm>
          <a:off x="0" y="1049527"/>
          <a:ext cx="9144000" cy="9523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It is not a test there are no right or wrong answers.</a:t>
          </a:r>
          <a:endParaRPr lang="en-US" sz="2200" kern="1200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sp:txBody>
      <dsp:txXfrm>
        <a:off x="46491" y="1096018"/>
        <a:ext cx="9051018" cy="859398"/>
      </dsp:txXfrm>
    </dsp:sp>
    <dsp:sp modelId="{D8511AB4-9486-4255-BD34-AF48B58E7E7B}">
      <dsp:nvSpPr>
        <dsp:cNvPr id="0" name=""/>
        <dsp:cNvSpPr/>
      </dsp:nvSpPr>
      <dsp:spPr>
        <a:xfrm>
          <a:off x="0" y="2065267"/>
          <a:ext cx="9144000" cy="9523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Please ask for help if you get stuck. </a:t>
          </a:r>
          <a:endParaRPr lang="en-US" sz="2200" kern="1200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sp:txBody>
      <dsp:txXfrm>
        <a:off x="46491" y="2111758"/>
        <a:ext cx="9051018" cy="859398"/>
      </dsp:txXfrm>
    </dsp:sp>
    <dsp:sp modelId="{2A700B80-E2AD-4D0D-BB64-002CAC72C051}">
      <dsp:nvSpPr>
        <dsp:cNvPr id="0" name=""/>
        <dsp:cNvSpPr/>
      </dsp:nvSpPr>
      <dsp:spPr>
        <a:xfrm>
          <a:off x="0" y="3081007"/>
          <a:ext cx="9144000" cy="9523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Please answer honestly.</a:t>
          </a:r>
          <a:endParaRPr lang="en-US" sz="2200" kern="1200" dirty="0">
            <a:solidFill>
              <a:schemeClr val="tx1"/>
            </a:solidFill>
            <a:latin typeface="Open Sans"/>
            <a:ea typeface="Open Sans"/>
            <a:cs typeface="Open Sans"/>
          </a:endParaRPr>
        </a:p>
      </dsp:txBody>
      <dsp:txXfrm>
        <a:off x="46491" y="3127498"/>
        <a:ext cx="9051018" cy="859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79346-3AF6-44F9-BE25-A15BE0342997}">
      <dsp:nvSpPr>
        <dsp:cNvPr id="0" name=""/>
        <dsp:cNvSpPr/>
      </dsp:nvSpPr>
      <dsp:spPr>
        <a:xfrm>
          <a:off x="277583" y="132393"/>
          <a:ext cx="1369591" cy="13695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F73AD-32BF-452F-B237-15DAAF4FF04D}">
      <dsp:nvSpPr>
        <dsp:cNvPr id="0" name=""/>
        <dsp:cNvSpPr/>
      </dsp:nvSpPr>
      <dsp:spPr>
        <a:xfrm>
          <a:off x="565198" y="420007"/>
          <a:ext cx="794363" cy="794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20D6C-16C4-4B78-9D02-05A0FBEC34B5}">
      <dsp:nvSpPr>
        <dsp:cNvPr id="0" name=""/>
        <dsp:cNvSpPr/>
      </dsp:nvSpPr>
      <dsp:spPr>
        <a:xfrm>
          <a:off x="1940659" y="132393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Open Sans"/>
              <a:ea typeface="Open Sans"/>
              <a:cs typeface="Open Sans"/>
            </a:rPr>
            <a:t>None of the questions need you to write anything. They are all multiple choice questions.</a:t>
          </a:r>
          <a:endParaRPr lang="en-US" sz="1900" kern="1200">
            <a:latin typeface="Open Sans"/>
            <a:ea typeface="Open Sans"/>
            <a:cs typeface="Open Sans"/>
          </a:endParaRPr>
        </a:p>
      </dsp:txBody>
      <dsp:txXfrm>
        <a:off x="1940659" y="132393"/>
        <a:ext cx="3228323" cy="1369591"/>
      </dsp:txXfrm>
    </dsp:sp>
    <dsp:sp modelId="{DDDD0DD4-5325-4F0A-8F3D-665B7FD988C5}">
      <dsp:nvSpPr>
        <dsp:cNvPr id="0" name=""/>
        <dsp:cNvSpPr/>
      </dsp:nvSpPr>
      <dsp:spPr>
        <a:xfrm>
          <a:off x="5731493" y="132393"/>
          <a:ext cx="1369591" cy="13695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3C9F4-34CB-42A4-B4A7-1BFDDAB84CC9}">
      <dsp:nvSpPr>
        <dsp:cNvPr id="0" name=""/>
        <dsp:cNvSpPr/>
      </dsp:nvSpPr>
      <dsp:spPr>
        <a:xfrm>
          <a:off x="6019108" y="420007"/>
          <a:ext cx="794363" cy="794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F7E82-2CA2-4628-A6F7-0BF93541ADA2}">
      <dsp:nvSpPr>
        <dsp:cNvPr id="0" name=""/>
        <dsp:cNvSpPr/>
      </dsp:nvSpPr>
      <dsp:spPr>
        <a:xfrm>
          <a:off x="7394569" y="132393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/>
              <a:ea typeface="Open Sans"/>
              <a:cs typeface="Open Sans"/>
            </a:rPr>
            <a:t>There are two styles of question:</a:t>
          </a:r>
          <a:endParaRPr lang="en-US" sz="1900" kern="1200" dirty="0">
            <a:latin typeface="Open Sans"/>
            <a:ea typeface="Open Sans"/>
            <a:cs typeface="Open Sans"/>
          </a:endParaRPr>
        </a:p>
      </dsp:txBody>
      <dsp:txXfrm>
        <a:off x="7394569" y="132393"/>
        <a:ext cx="3228323" cy="1369591"/>
      </dsp:txXfrm>
    </dsp:sp>
    <dsp:sp modelId="{57B1CA41-A54D-4305-A549-A2656DC41443}">
      <dsp:nvSpPr>
        <dsp:cNvPr id="0" name=""/>
        <dsp:cNvSpPr/>
      </dsp:nvSpPr>
      <dsp:spPr>
        <a:xfrm>
          <a:off x="277583" y="2117256"/>
          <a:ext cx="1369591" cy="13695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81A4B-5341-49D4-97A4-DE6A093DC600}">
      <dsp:nvSpPr>
        <dsp:cNvPr id="0" name=""/>
        <dsp:cNvSpPr/>
      </dsp:nvSpPr>
      <dsp:spPr>
        <a:xfrm>
          <a:off x="565198" y="2404870"/>
          <a:ext cx="794363" cy="7943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5EA26-0910-407F-A941-441E973DC41B}">
      <dsp:nvSpPr>
        <dsp:cNvPr id="0" name=""/>
        <dsp:cNvSpPr/>
      </dsp:nvSpPr>
      <dsp:spPr>
        <a:xfrm>
          <a:off x="1940659" y="2117256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Open Sans"/>
              <a:ea typeface="Open Sans"/>
              <a:cs typeface="Open Sans"/>
            </a:rPr>
            <a:t>A multiple-choice question (where you select one or more answers)</a:t>
          </a:r>
        </a:p>
      </dsp:txBody>
      <dsp:txXfrm>
        <a:off x="1940659" y="2117256"/>
        <a:ext cx="3228323" cy="1369591"/>
      </dsp:txXfrm>
    </dsp:sp>
    <dsp:sp modelId="{41DC6542-83E9-48E9-9B9B-7CE76267AA66}">
      <dsp:nvSpPr>
        <dsp:cNvPr id="0" name=""/>
        <dsp:cNvSpPr/>
      </dsp:nvSpPr>
      <dsp:spPr>
        <a:xfrm>
          <a:off x="5731493" y="2117256"/>
          <a:ext cx="1369591" cy="13695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36E30-4FA6-454B-8BB4-E0312C094559}">
      <dsp:nvSpPr>
        <dsp:cNvPr id="0" name=""/>
        <dsp:cNvSpPr/>
      </dsp:nvSpPr>
      <dsp:spPr>
        <a:xfrm>
          <a:off x="6019108" y="2404870"/>
          <a:ext cx="794363" cy="7943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3EAD9-10D2-47D7-8F9E-17EB66EEE1F6}">
      <dsp:nvSpPr>
        <dsp:cNvPr id="0" name=""/>
        <dsp:cNvSpPr/>
      </dsp:nvSpPr>
      <dsp:spPr>
        <a:xfrm>
          <a:off x="7394569" y="2117256"/>
          <a:ext cx="3228323" cy="136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Open Sans"/>
              <a:ea typeface="Open Sans"/>
              <a:cs typeface="Open Sans"/>
            </a:rPr>
            <a:t>A sliding scale question.</a:t>
          </a:r>
          <a:endParaRPr lang="en-US" sz="1900" kern="1200">
            <a:latin typeface="Open Sans"/>
            <a:ea typeface="Open Sans"/>
            <a:cs typeface="Open Sans"/>
          </a:endParaRPr>
        </a:p>
      </dsp:txBody>
      <dsp:txXfrm>
        <a:off x="7394569" y="2117256"/>
        <a:ext cx="3228323" cy="1369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1A433-4D70-4586-BE10-9C9F12013E92}">
      <dsp:nvSpPr>
        <dsp:cNvPr id="0" name=""/>
        <dsp:cNvSpPr/>
      </dsp:nvSpPr>
      <dsp:spPr>
        <a:xfrm>
          <a:off x="783449" y="41974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E93BB-C1E5-4B95-BEEC-17E3BFA60170}">
      <dsp:nvSpPr>
        <dsp:cNvPr id="0" name=""/>
        <dsp:cNvSpPr/>
      </dsp:nvSpPr>
      <dsp:spPr>
        <a:xfrm>
          <a:off x="1156387" y="79267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95C5D-41B4-404F-ACE3-3697CF7726E1}">
      <dsp:nvSpPr>
        <dsp:cNvPr id="0" name=""/>
        <dsp:cNvSpPr/>
      </dsp:nvSpPr>
      <dsp:spPr>
        <a:xfrm>
          <a:off x="58344" y="2659002"/>
          <a:ext cx="3200148" cy="94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b="1" kern="1200" cap="none" baseline="0" dirty="0">
              <a:latin typeface="Open Sans"/>
              <a:ea typeface="Open Sans"/>
              <a:cs typeface="Arial"/>
            </a:rPr>
            <a:t>Let’s Hear Your Voice is completely anonymous</a:t>
          </a:r>
          <a:endParaRPr lang="en-US" sz="1600" b="1" kern="1200" cap="none" baseline="0" dirty="0">
            <a:latin typeface="Open Sans"/>
            <a:ea typeface="Open Sans"/>
            <a:cs typeface="Arial"/>
          </a:endParaRPr>
        </a:p>
      </dsp:txBody>
      <dsp:txXfrm>
        <a:off x="58344" y="2659002"/>
        <a:ext cx="3200148" cy="943980"/>
      </dsp:txXfrm>
    </dsp:sp>
    <dsp:sp modelId="{7BE1E1F8-FD02-4BD1-AE3A-99AAA4F35426}">
      <dsp:nvSpPr>
        <dsp:cNvPr id="0" name=""/>
        <dsp:cNvSpPr/>
      </dsp:nvSpPr>
      <dsp:spPr>
        <a:xfrm>
          <a:off x="4319930" y="44761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1B823-D69C-43D9-B47A-136FC1A21F83}">
      <dsp:nvSpPr>
        <dsp:cNvPr id="0" name=""/>
        <dsp:cNvSpPr/>
      </dsp:nvSpPr>
      <dsp:spPr>
        <a:xfrm>
          <a:off x="4692867" y="820550"/>
          <a:ext cx="1004062" cy="10040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6B66D-D29E-485F-B0A3-935DA4B7FC92}">
      <dsp:nvSpPr>
        <dsp:cNvPr id="0" name=""/>
        <dsp:cNvSpPr/>
      </dsp:nvSpPr>
      <dsp:spPr>
        <a:xfrm>
          <a:off x="3760523" y="274261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b="1" kern="1200" cap="none" baseline="0">
              <a:latin typeface="Open Sans"/>
              <a:ea typeface="Open Sans"/>
              <a:cs typeface="Arial"/>
            </a:rPr>
            <a:t>Please answer as honestly as you can. There are no right or wrong answers. </a:t>
          </a:r>
          <a:endParaRPr lang="en-US" sz="1600" b="1" kern="1200" cap="none" baseline="0">
            <a:latin typeface="Open Sans"/>
            <a:ea typeface="Open Sans"/>
            <a:cs typeface="Open Sans"/>
          </a:endParaRPr>
        </a:p>
      </dsp:txBody>
      <dsp:txXfrm>
        <a:off x="3760523" y="2742612"/>
        <a:ext cx="2868750" cy="832500"/>
      </dsp:txXfrm>
    </dsp:sp>
    <dsp:sp modelId="{D0E85891-E25B-441D-9A3C-12C5DB07CF60}">
      <dsp:nvSpPr>
        <dsp:cNvPr id="0" name=""/>
        <dsp:cNvSpPr/>
      </dsp:nvSpPr>
      <dsp:spPr>
        <a:xfrm>
          <a:off x="7690711" y="44761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0EF6E-B9FF-4E8B-B28F-0A8259B36367}">
      <dsp:nvSpPr>
        <dsp:cNvPr id="0" name=""/>
        <dsp:cNvSpPr/>
      </dsp:nvSpPr>
      <dsp:spPr>
        <a:xfrm>
          <a:off x="8063648" y="82055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7490E-9A0C-4B12-AFD8-AF8AB07FE569}">
      <dsp:nvSpPr>
        <dsp:cNvPr id="0" name=""/>
        <dsp:cNvSpPr/>
      </dsp:nvSpPr>
      <dsp:spPr>
        <a:xfrm>
          <a:off x="7131305" y="2742612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b="1" kern="1200" cap="none" baseline="0">
              <a:latin typeface="Open Sans"/>
              <a:ea typeface="Open Sans"/>
              <a:cs typeface="Arial"/>
            </a:rPr>
            <a:t>The council will keep your answers safe on their computers.</a:t>
          </a:r>
          <a:endParaRPr lang="en-US" sz="1600" b="1" kern="1200" cap="none" baseline="0">
            <a:latin typeface="Open Sans"/>
            <a:ea typeface="Open Sans"/>
            <a:cs typeface="Arial"/>
          </a:endParaRPr>
        </a:p>
      </dsp:txBody>
      <dsp:txXfrm>
        <a:off x="7131305" y="2742612"/>
        <a:ext cx="2868750" cy="83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F17E-9FFA-42DC-8067-F6FF2E051311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00468-8D0F-452F-8197-DF269DAEB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7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cap="none" baseline="0" dirty="0"/>
              <a:t>Let’s Hear Your Voice is a health and lifestyle survey</a:t>
            </a:r>
            <a:r>
              <a:rPr lang="en-US" sz="1200" cap="none" baseline="0" dirty="0"/>
              <a:t> </a:t>
            </a:r>
            <a:r>
              <a:rPr lang="en-GB" sz="1200" cap="none" baseline="0" dirty="0"/>
              <a:t>that has been created by the Children’s Public Health Team.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cap="none" baseline="0" dirty="0"/>
              <a:t>Let’s Hear Your Voice will be completed by pupils in year 4, 6, 8, 10 and post 16 across Barnsley.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cap="none" baseline="0" dirty="0"/>
              <a:t>The survey will ask you different questions about your health, things in your life, your school day, your safety and how you feel.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cap="none" baseline="0" dirty="0"/>
              <a:t>Barnsley Council would like the survey to be answered every two years so you will probably see this survey again in the future! </a:t>
            </a:r>
            <a:endParaRPr lang="en-US" sz="1200" cap="none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cap="none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cap="none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2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for schools – please include named lead on slide to ensure pupils know who to go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0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None of the questions will require you to write anything they are all what we call </a:t>
            </a:r>
            <a:r>
              <a:rPr lang="en-GB" b="1" dirty="0"/>
              <a:t>multiple choice questions </a:t>
            </a:r>
            <a:r>
              <a:rPr lang="en-GB" dirty="0"/>
              <a:t>where you simply choose the answer from the options given.</a:t>
            </a:r>
          </a:p>
          <a:p>
            <a:r>
              <a:rPr lang="en-GB" dirty="0"/>
              <a:t>There are a few different styles of question so let’s take a look at them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different types of multiple choice questions in the survey.</a:t>
            </a:r>
          </a:p>
          <a:p>
            <a:r>
              <a:rPr lang="en-GB" dirty="0"/>
              <a:t>Some will allow you to choose more than one answer</a:t>
            </a:r>
          </a:p>
          <a:p>
            <a:r>
              <a:rPr lang="en-GB" dirty="0"/>
              <a:t>Other questions will just let you select one answer</a:t>
            </a:r>
          </a:p>
          <a:p>
            <a:r>
              <a:rPr lang="en-GB" dirty="0"/>
              <a:t>There are also some questions which have a drop down menu where you can choose your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questions might look like this where there are lots of options.</a:t>
            </a:r>
          </a:p>
          <a:p>
            <a:r>
              <a:rPr lang="en-GB" dirty="0"/>
              <a:t>This questions is asking how safe you feel in a variety of places. All you need to do is look at the different places down the left hand </a:t>
            </a:r>
            <a:r>
              <a:rPr lang="en-GB" dirty="0" err="1"/>
              <a:t>columnand</a:t>
            </a:r>
            <a:r>
              <a:rPr lang="en-GB" dirty="0"/>
              <a:t> think about how safe you feel in each of them. So to answer this question you would need to tick one box on each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This is the question. It might also have a description of some of the words or phrases used to help you understand 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This orange button will play the audio version of the question if you need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This is the slider – to answer this question you would move the circle along the line to say where you are on a scale of 1-10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The number at the end of the scale is your answer will be – in this example the circle is set to 7 out of 10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5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Hear Your Voice questions are all completed on a computer or </a:t>
            </a:r>
          </a:p>
          <a:p>
            <a:r>
              <a:rPr lang="en-GB" dirty="0"/>
              <a:t>tablet.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skip any question that you do not understand or do not want to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need any extra help with all or parts of it, you can ask a teacher or school staff member to help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Each question has an audio version. This means that you can play them out loud or into some headphones if it helps you to understand the question better.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3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baseline="0" dirty="0">
                <a:latin typeface="Arial"/>
                <a:cs typeface="Arial"/>
              </a:rPr>
              <a:t>Let’s Hear Your Voice is completely anonymous – this means that when you answer the questions in the survey no one will know that it is you. We will not ask you for your name or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cap="none" baseline="0" dirty="0">
                <a:latin typeface="Arial"/>
                <a:cs typeface="Arial"/>
              </a:rPr>
              <a:t>This means you can answer the questions as honestly as you can – there is no need to feel worried and there are no right or wrong answers.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cap="none" baseline="0" dirty="0">
                <a:latin typeface="Arial"/>
                <a:cs typeface="Arial"/>
              </a:rPr>
              <a:t>Your school and the council will be able to see responses to the survey to help them understand how best to support you but they will </a:t>
            </a:r>
            <a:r>
              <a:rPr lang="en-GB" b="1" cap="none" baseline="0" dirty="0">
                <a:latin typeface="Arial"/>
                <a:cs typeface="Arial"/>
              </a:rPr>
              <a:t>never</a:t>
            </a:r>
            <a:r>
              <a:rPr lang="en-GB" cap="none" baseline="0" dirty="0">
                <a:latin typeface="Arial"/>
                <a:cs typeface="Arial"/>
              </a:rPr>
              <a:t> know who answered what.</a:t>
            </a:r>
            <a:endParaRPr lang="en-US" cap="none" baseline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cap="none" baseline="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2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When you finish the survey the last page will contain a link to </a:t>
            </a:r>
            <a:r>
              <a:rPr lang="en-GB" sz="1200" b="1" dirty="0"/>
              <a:t>a completely separate</a:t>
            </a:r>
            <a:r>
              <a:rPr lang="en-GB" sz="1200" dirty="0"/>
              <a:t> form.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This form is for </a:t>
            </a:r>
            <a:r>
              <a:rPr lang="en-GB" sz="1200" b="1" dirty="0"/>
              <a:t>anyone who would like some extra help or support </a:t>
            </a:r>
            <a:r>
              <a:rPr lang="en-GB" sz="1200" dirty="0"/>
              <a:t>from local services.</a:t>
            </a:r>
            <a:endParaRPr lang="en-GB" sz="12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Simply enter your name and a contact phone number or email and the children’s team will get in touch to see how they can help you</a:t>
            </a:r>
            <a:endParaRPr lang="en-GB" sz="1200" dirty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Do not worry – this form </a:t>
            </a:r>
            <a:r>
              <a:rPr lang="en-GB" sz="1200" b="1" dirty="0"/>
              <a:t>will not</a:t>
            </a:r>
            <a:r>
              <a:rPr lang="en-GB" sz="1200" dirty="0"/>
              <a:t> link to your answers to the survey.</a:t>
            </a:r>
            <a:endParaRPr lang="en-GB" sz="1200" dirty="0"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6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94C40690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94C4069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94C4069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135DAE-7A88-4125-B9E4-23F69ECEF5E9}"/>
              </a:ext>
            </a:extLst>
          </p:cNvPr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D9CC6-DAE1-40D2-AB63-FBD4A4E4D24A}"/>
              </a:ext>
            </a:extLst>
          </p:cNvPr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5559A2E-A8C6-48C4-8CB3-54B50C9C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5"/>
          <a:stretch/>
        </p:blipFill>
        <p:spPr>
          <a:xfrm>
            <a:off x="2784445" y="-626345"/>
            <a:ext cx="5320464" cy="785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594A5AF-5BC6-4629-9B7A-467C1D90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30380"/>
          <a:stretch>
            <a:fillRect/>
          </a:stretch>
        </p:blipFill>
        <p:spPr bwMode="auto">
          <a:xfrm>
            <a:off x="8794160" y="205273"/>
            <a:ext cx="3226213" cy="69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00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08DC66-0B25-48AF-AF65-3FD80D46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3D7EBA9-D36C-4CA2-BD4C-71F9F0ADA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363"/>
            <a:ext cx="3145454" cy="2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38F2-E484-4F9B-B510-D6470FE7E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Neue Haas Grotesk Text Pro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D887B-62B8-4075-96C4-5FD4D5AE10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E80082-F50F-4FBE-AAF6-CCBD62DC9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7313" y="5370513"/>
            <a:ext cx="3051175" cy="1350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777C79-900A-40AE-9C77-C20D090A9A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6363" y="74613"/>
            <a:ext cx="1762125" cy="8445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6B2161F-6F91-418D-8753-6A21DE5C5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BC13E2B-7B30-4621-9339-90729D785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30380"/>
          <a:stretch>
            <a:fillRect/>
          </a:stretch>
        </p:blipFill>
        <p:spPr bwMode="auto">
          <a:xfrm>
            <a:off x="9428887" y="6316824"/>
            <a:ext cx="2666131" cy="57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11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05BB-4970-4310-AD1A-C7367942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15AC60B-E560-4DEC-A5AA-56962848A9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7313" y="5370513"/>
            <a:ext cx="3051175" cy="1350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9C48653-1492-47FB-9CB6-7E03A011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3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2D2DF2-1057-48EC-8032-8E1951073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4-2B23-49B7-B3B6-54BA365C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5FC4A-83FA-4B37-8DE0-F051C227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33AFC-1D14-4D3F-90DF-98E58E65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2BA9C-22C4-4B2B-9016-B5A94294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6F2F3C-B38D-4717-B6DE-C4A324BE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ECC8-F2E6-41CC-898E-827C4EC4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0B4B2-1BBF-4B84-A0F3-B744A1BF5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448FC-F0A6-442F-99B0-23631893F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2B429-EEF8-4BC9-BC08-E41E229D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D22E3-3082-40AE-9A15-7BCB5D2E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EB02C-A970-4EB9-BAD3-1562336A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7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5417DE-0500-4F1D-B519-81E880FDF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46" y="4354360"/>
            <a:ext cx="3145454" cy="22170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3F0166-FFA7-4369-9C7D-9D9BAD01B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17" y="4527832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27BF2E-7DEE-4B4A-8CCF-B933C9D91B02}"/>
              </a:ext>
            </a:extLst>
          </p:cNvPr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D2A79-BE92-432C-8338-643DB36D5544}"/>
              </a:ext>
            </a:extLst>
          </p:cNvPr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40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26" y="298864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D3009CD-A5E5-41FB-B031-C4AC7113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39" y="4574549"/>
            <a:ext cx="2653220" cy="187009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1909D2-A138-4DC6-B725-AED6BBBCB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43" y="-446427"/>
            <a:ext cx="3145454" cy="2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0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2ACAE84-20A6-4781-AB91-76B4CB74D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43" y="4242748"/>
            <a:ext cx="3145454" cy="2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4CCE98-211B-4C68-AB58-5939AAA664DB}"/>
              </a:ext>
            </a:extLst>
          </p:cNvPr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6DA892-4449-44A6-AA8D-50B48FDF475C}"/>
              </a:ext>
            </a:extLst>
          </p:cNvPr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EB8FB14-A25E-4A48-99DB-A2E4B09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5"/>
          <a:stretch/>
        </p:blipFill>
        <p:spPr>
          <a:xfrm>
            <a:off x="2784445" y="-626345"/>
            <a:ext cx="5320464" cy="785697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E2C413-6174-455E-9E0A-1159ED3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30380"/>
          <a:stretch>
            <a:fillRect/>
          </a:stretch>
        </p:blipFill>
        <p:spPr bwMode="auto">
          <a:xfrm>
            <a:off x="9333531" y="6296405"/>
            <a:ext cx="2761487" cy="5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26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1A17A92-4B2A-45E4-B97D-F248696C0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5"/>
          <a:stretch/>
        </p:blipFill>
        <p:spPr>
          <a:xfrm>
            <a:off x="5145090" y="-691660"/>
            <a:ext cx="5320464" cy="7856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577AF87-EFEC-4E8E-8271-D2D3DC4CA5E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7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2AFFD4F-B62F-9814-FEEB-E893C598D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98" b="8715"/>
          <a:stretch/>
        </p:blipFill>
        <p:spPr>
          <a:xfrm>
            <a:off x="-265937" y="-1223000"/>
            <a:ext cx="12191999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01E35A6-2208-43D5-AFB7-624BBD675D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6475" y="4081463"/>
            <a:ext cx="9144000" cy="1655762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pupil health and lifestyle survey</a:t>
            </a:r>
          </a:p>
        </p:txBody>
      </p:sp>
    </p:spTree>
    <p:extLst>
      <p:ext uri="{BB962C8B-B14F-4D97-AF65-F5344CB8AC3E}">
        <p14:creationId xmlns:p14="http://schemas.microsoft.com/office/powerpoint/2010/main" val="33426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9AEA-17A9-41DC-B45A-1A0D4B57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87" y="210779"/>
            <a:ext cx="6514009" cy="1352273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latin typeface="Open Sans ExtraBold"/>
                <a:ea typeface="Open Sans ExtraBold"/>
                <a:cs typeface="Open Sans ExtraBold"/>
              </a:rPr>
              <a:t>Sliding scale </a:t>
            </a:r>
            <a:br>
              <a:rPr lang="en-GB" dirty="0">
                <a:latin typeface="Open Sans ExtraBold"/>
                <a:ea typeface="Open Sans ExtraBold"/>
                <a:cs typeface="Open Sans ExtraBold"/>
              </a:rPr>
            </a:br>
            <a:r>
              <a:rPr lang="en-GB" dirty="0">
                <a:latin typeface="Open Sans ExtraBold"/>
                <a:ea typeface="Open Sans ExtraBold"/>
                <a:cs typeface="Open Sans ExtraBold"/>
              </a:rPr>
              <a:t>questions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89FE89F-37E1-4F1E-AA72-7ECA47F9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9" y="366106"/>
            <a:ext cx="4324954" cy="5649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540CD1-9F70-41FE-BC9D-7D66C63F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85800" y="2655147"/>
            <a:ext cx="7907860" cy="107103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C545ED-4CDF-486D-B0D0-EE330ABC2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686050" y="671104"/>
            <a:ext cx="5722779" cy="131719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FBE9C0-92E5-40BE-98B4-A156D7957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00500" y="4340348"/>
            <a:ext cx="3727688" cy="140894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79EDB2B-5D57-4BED-A5F3-E41E8D68BFB3}"/>
              </a:ext>
            </a:extLst>
          </p:cNvPr>
          <p:cNvSpPr txBox="1"/>
          <p:nvPr/>
        </p:nvSpPr>
        <p:spPr>
          <a:xfrm>
            <a:off x="8408829" y="3817620"/>
            <a:ext cx="331236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This is the slider – move the circle along the line to give yourself a score out of 10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99048-7E28-97E5-3E84-376D57351E85}"/>
              </a:ext>
            </a:extLst>
          </p:cNvPr>
          <p:cNvSpPr txBox="1"/>
          <p:nvPr/>
        </p:nvSpPr>
        <p:spPr>
          <a:xfrm>
            <a:off x="8408829" y="18036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This is the question.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797EC-9F34-B5D7-9A11-24D1E06E9109}"/>
              </a:ext>
            </a:extLst>
          </p:cNvPr>
          <p:cNvSpPr txBox="1"/>
          <p:nvPr/>
        </p:nvSpPr>
        <p:spPr>
          <a:xfrm>
            <a:off x="8593660" y="2440215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Open Sans"/>
                <a:ea typeface="Open Sans"/>
                <a:cs typeface="Segoe UI"/>
              </a:rPr>
              <a:t>​</a:t>
            </a:r>
            <a:r>
              <a:rPr lang="en-GB" dirty="0">
                <a:latin typeface="Open Sans"/>
                <a:ea typeface="Open Sans"/>
                <a:cs typeface="Arial"/>
              </a:rPr>
              <a:t>This orange button will play the audio version of the question if you need it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2978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n carrying laptop">
            <a:extLst>
              <a:ext uri="{FF2B5EF4-FFF2-40B4-BE49-F238E27FC236}">
                <a16:creationId xmlns:a16="http://schemas.microsoft.com/office/drawing/2014/main" id="{51FDEC0C-EE3B-4561-B1BE-1DD8740F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26" y="1891608"/>
            <a:ext cx="1296144" cy="973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9D20B-22D7-4E84-A2F3-DF045B2888F5}"/>
              </a:ext>
            </a:extLst>
          </p:cNvPr>
          <p:cNvSpPr txBox="1"/>
          <p:nvPr/>
        </p:nvSpPr>
        <p:spPr>
          <a:xfrm>
            <a:off x="322942" y="3101332"/>
            <a:ext cx="195547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Let’s Hear Your Voice questions are all completed on a computer or </a:t>
            </a:r>
          </a:p>
          <a:p>
            <a:r>
              <a:rPr lang="en-GB" dirty="0">
                <a:latin typeface="Open Sans"/>
                <a:ea typeface="Open Sans"/>
                <a:cs typeface="Open Sans"/>
              </a:rPr>
              <a:t>tablet.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D4133-C4D8-4CFD-A560-0DEE9BCFAEF6}"/>
              </a:ext>
            </a:extLst>
          </p:cNvPr>
          <p:cNvSpPr txBox="1"/>
          <p:nvPr/>
        </p:nvSpPr>
        <p:spPr>
          <a:xfrm>
            <a:off x="2451220" y="3114278"/>
            <a:ext cx="203050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You can skip any question that you do not understand or do not want to answer.</a:t>
            </a:r>
          </a:p>
        </p:txBody>
      </p:sp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817615B0-E009-4622-937B-7ECE84AE9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3946" y="1788634"/>
            <a:ext cx="1047164" cy="1047164"/>
          </a:xfrm>
          <a:prstGeom prst="rect">
            <a:avLst/>
          </a:prstGeom>
        </p:spPr>
      </p:pic>
      <p:pic>
        <p:nvPicPr>
          <p:cNvPr id="8" name="Graphic 7" descr="No entry sign">
            <a:extLst>
              <a:ext uri="{FF2B5EF4-FFF2-40B4-BE49-F238E27FC236}">
                <a16:creationId xmlns:a16="http://schemas.microsoft.com/office/drawing/2014/main" id="{4B7652D5-7462-45D9-A017-25E3999D3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1064" y="1805662"/>
            <a:ext cx="1090594" cy="1090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6FDC18-978F-4E0B-A4FE-BF437A3F0D1A}"/>
              </a:ext>
            </a:extLst>
          </p:cNvPr>
          <p:cNvSpPr txBox="1"/>
          <p:nvPr/>
        </p:nvSpPr>
        <p:spPr>
          <a:xfrm>
            <a:off x="9492337" y="3239831"/>
            <a:ext cx="263407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You do not have to take part if you don't want to - just speak to your teacher about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474F9-1B59-415C-BD37-3AEFC9F04A31}"/>
              </a:ext>
            </a:extLst>
          </p:cNvPr>
          <p:cNvSpPr txBox="1"/>
          <p:nvPr/>
        </p:nvSpPr>
        <p:spPr>
          <a:xfrm>
            <a:off x="4774411" y="3114278"/>
            <a:ext cx="163781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Don’t forget to ask for help if you need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77589-2C7E-476D-9027-3A6598A03090}"/>
              </a:ext>
            </a:extLst>
          </p:cNvPr>
          <p:cNvSpPr txBox="1"/>
          <p:nvPr/>
        </p:nvSpPr>
        <p:spPr>
          <a:xfrm>
            <a:off x="6718685" y="3160445"/>
            <a:ext cx="2408763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If you prefer to hear the question instead of read it, each question has a recorded version. Just press the orange play button to listen to it.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41EDA5A1-ED7F-4C4A-A609-C3B5DEDDF7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434" b="11601"/>
          <a:stretch/>
        </p:blipFill>
        <p:spPr>
          <a:xfrm>
            <a:off x="6744870" y="1815431"/>
            <a:ext cx="2368809" cy="1126337"/>
          </a:xfrm>
          <a:prstGeom prst="rect">
            <a:avLst/>
          </a:prstGeom>
        </p:spPr>
      </p:pic>
      <p:pic>
        <p:nvPicPr>
          <p:cNvPr id="13" name="Graphic 12" descr="Woman waving with her hand">
            <a:extLst>
              <a:ext uri="{FF2B5EF4-FFF2-40B4-BE49-F238E27FC236}">
                <a16:creationId xmlns:a16="http://schemas.microsoft.com/office/drawing/2014/main" id="{1BD545D1-0ED1-48CC-8C68-C0AEA782E2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39981" y="1772422"/>
            <a:ext cx="1556018" cy="121235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AC2E6A4-1F2F-477C-97BB-A27DA555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42" y="-61526"/>
            <a:ext cx="10058400" cy="1450757"/>
          </a:xfrm>
        </p:spPr>
        <p:txBody>
          <a:bodyPr/>
          <a:lstStyle/>
          <a:p>
            <a:r>
              <a:rPr lang="en-GB" dirty="0"/>
              <a:t>How do I take part?</a:t>
            </a:r>
          </a:p>
        </p:txBody>
      </p:sp>
    </p:spTree>
    <p:extLst>
      <p:ext uri="{BB962C8B-B14F-4D97-AF65-F5344CB8AC3E}">
        <p14:creationId xmlns:p14="http://schemas.microsoft.com/office/powerpoint/2010/main" val="35468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A72E-40EC-462A-BBC8-8A299390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" y="24838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>
                <a:latin typeface="Open Sans ExtraBold"/>
                <a:ea typeface="Open Sans ExtraBold"/>
                <a:cs typeface="Open Sans ExtraBold"/>
              </a:rPr>
              <a:t>Will anyone see my answers?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73B0CE-B195-4422-8387-483D9807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828737"/>
              </p:ext>
            </p:extLst>
          </p:nvPr>
        </p:nvGraphicFramePr>
        <p:xfrm>
          <a:off x="1066800" y="1346836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50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221E6-42E5-9B37-7C05-CB38BCD3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How can I get help after I have taken part?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Survey completion form">
            <a:extLst>
              <a:ext uri="{FF2B5EF4-FFF2-40B4-BE49-F238E27FC236}">
                <a16:creationId xmlns:a16="http://schemas.microsoft.com/office/drawing/2014/main" id="{8737DDE4-0D61-4B7C-89B3-ABAB8E39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55" y="785462"/>
            <a:ext cx="5463561" cy="474665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D0D28A-B904-4920-A8AB-2B87FFCA4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83AA2A-67F8-4D2F-8B6C-C66E691BA078}"/>
              </a:ext>
            </a:extLst>
          </p:cNvPr>
          <p:cNvSpPr txBox="1">
            <a:spLocks/>
          </p:cNvSpPr>
          <p:nvPr/>
        </p:nvSpPr>
        <p:spPr>
          <a:xfrm>
            <a:off x="6411684" y="2198914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If you finish the survey and want to speak to someone you can speak to the appropriate staff member in your school – this might be a pastoral lead, teacher or head of year, whoever you feel most comfortable speaking with.</a:t>
            </a:r>
          </a:p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If you want to request support privately from local services there are contact details to various services</a:t>
            </a:r>
          </a:p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These include links to local and national mental health support services and the school nursing team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75D1-26AC-406D-B65A-8C380095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00" y="1838054"/>
            <a:ext cx="8948690" cy="1828800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Open Sans ExtraBold"/>
                <a:ea typeface="Open Sans ExtraBold"/>
                <a:cs typeface="Open Sans ExtraBold"/>
              </a:rPr>
              <a:t>Thank you for your support and participation</a:t>
            </a:r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55A51B5-084B-E8D3-C8AB-A0EC5D71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83" y="2752454"/>
            <a:ext cx="6404517" cy="45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31BB-A7D2-4CFC-AC43-1098BF66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0" y="172194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Open Sans ExtraBold"/>
                <a:ea typeface="Open Sans ExtraBold"/>
                <a:cs typeface="Open Sans ExtraBold"/>
              </a:rPr>
              <a:t>What is it all about?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131AE4-6967-D777-2BC5-648C80CDD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37038339"/>
              </p:ext>
            </p:extLst>
          </p:nvPr>
        </p:nvGraphicFramePr>
        <p:xfrm>
          <a:off x="644930" y="897573"/>
          <a:ext cx="11049000" cy="484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4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0C4D-EAF1-4474-8072-D8F72BFB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124300"/>
            <a:ext cx="10206990" cy="1524762"/>
          </a:xfrm>
        </p:spPr>
        <p:txBody>
          <a:bodyPr anchor="b">
            <a:noAutofit/>
          </a:bodyPr>
          <a:lstStyle/>
          <a:p>
            <a:r>
              <a:rPr lang="en-GB" sz="4400" dirty="0">
                <a:latin typeface="Open Sans ExtraBold"/>
                <a:ea typeface="Open Sans ExtraBold"/>
                <a:cs typeface="Open Sans ExtraBold"/>
              </a:rPr>
              <a:t>Why is it so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A278F4-8FC2-A412-2D8F-0A501DEF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0596292"/>
              </p:ext>
            </p:extLst>
          </p:nvPr>
        </p:nvGraphicFramePr>
        <p:xfrm>
          <a:off x="1524000" y="1932623"/>
          <a:ext cx="91440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8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E4D1-F385-43CB-AA74-73827979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0"/>
            <a:ext cx="10058400" cy="1479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Open Sans ExtraBold"/>
                <a:ea typeface="Open Sans ExtraBold"/>
                <a:cs typeface="Open Sans ExtraBold"/>
              </a:rPr>
              <a:t>What will Let’s Hear Your Voice ask me?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1B3760-4264-C752-AD90-4CCF8851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8357985"/>
              </p:ext>
            </p:extLst>
          </p:nvPr>
        </p:nvGraphicFramePr>
        <p:xfrm>
          <a:off x="1714500" y="1300353"/>
          <a:ext cx="9144000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7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5E98E-3A4E-4EF1-9398-1B431CAC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Personal questions</a:t>
            </a:r>
          </a:p>
        </p:txBody>
      </p:sp>
      <p:pic>
        <p:nvPicPr>
          <p:cNvPr id="7" name="Picture 6" descr="Hands on ears">
            <a:extLst>
              <a:ext uri="{FF2B5EF4-FFF2-40B4-BE49-F238E27FC236}">
                <a16:creationId xmlns:a16="http://schemas.microsoft.com/office/drawing/2014/main" id="{090C3D1F-C943-4D11-8F2F-17E648490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463128"/>
            <a:ext cx="5451627" cy="36117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189D-5FAC-4AB5-A4A3-25B4161D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Some of the questions are on topics which might feel quite personal or triggering.</a:t>
            </a:r>
          </a:p>
          <a:p>
            <a:r>
              <a:rPr lang="en-GB" dirty="0">
                <a:latin typeface="Open Sans"/>
                <a:ea typeface="Open Sans"/>
                <a:cs typeface="Open Sans"/>
              </a:rPr>
              <a:t>There are some questions about drugs, alcohol, smoking and sexual activity.</a:t>
            </a:r>
          </a:p>
          <a:p>
            <a:r>
              <a:rPr lang="en-GB" dirty="0">
                <a:latin typeface="Open Sans"/>
                <a:ea typeface="Open Sans"/>
                <a:cs typeface="Open Sans"/>
              </a:rPr>
              <a:t>No one will know your answers – all the responses are completely anonymous. </a:t>
            </a:r>
          </a:p>
          <a:p>
            <a:r>
              <a:rPr lang="en-GB" dirty="0">
                <a:latin typeface="Open Sans"/>
                <a:ea typeface="Open Sans"/>
                <a:cs typeface="Open Sans"/>
              </a:rPr>
              <a:t>If you don’t feel comfortable answering a question you can move to the next question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637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A4F11-13B9-4E22-81AA-6CE314E0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Triggering questions</a:t>
            </a:r>
          </a:p>
        </p:txBody>
      </p:sp>
      <p:pic>
        <p:nvPicPr>
          <p:cNvPr id="7" name="Picture 6" descr="Woman comforting another woman">
            <a:extLst>
              <a:ext uri="{FF2B5EF4-FFF2-40B4-BE49-F238E27FC236}">
                <a16:creationId xmlns:a16="http://schemas.microsoft.com/office/drawing/2014/main" id="{3AF93E1B-C257-4BF1-9E3B-86F96B9AE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8" r="11944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3C93-25B7-42AC-8FDE-16071887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Some of the questions may trigger emotions or may make you think about seeking help or support.</a:t>
            </a:r>
          </a:p>
          <a:p>
            <a:r>
              <a:rPr lang="en-GB" dirty="0">
                <a:latin typeface="Open Sans"/>
                <a:ea typeface="Open Sans"/>
                <a:cs typeface="Open Sans"/>
              </a:rPr>
              <a:t>There are links to support services on some of the questions we have deemed as potentially triggering</a:t>
            </a:r>
          </a:p>
          <a:p>
            <a:r>
              <a:rPr lang="en-GB" dirty="0">
                <a:latin typeface="Open Sans"/>
                <a:ea typeface="Open Sans"/>
                <a:cs typeface="Open Sans"/>
              </a:rPr>
              <a:t>You can also speak to your school pastoral lead for some support if you need it. 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079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CAFBB-20D0-4BDE-91A0-A4A681E4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What does it look like?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D6EAE96-9C0B-40AD-910C-D60E4EE15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544059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56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0A419833-1A46-4B1C-84CB-D1CFBCB123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0000" y="441325"/>
            <a:ext cx="8104083" cy="5799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</a:rPr>
              <a:t>Different styles of multiple-choice questions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92A89E-8751-42BE-A339-2172745B3CE1}"/>
              </a:ext>
            </a:extLst>
          </p:cNvPr>
          <p:cNvSpPr txBox="1">
            <a:spLocks/>
          </p:cNvSpPr>
          <p:nvPr/>
        </p:nvSpPr>
        <p:spPr>
          <a:xfrm>
            <a:off x="5082366" y="1872714"/>
            <a:ext cx="3264234" cy="2898851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Some questions might let you tick more than one answer</a:t>
            </a:r>
          </a:p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others might just want one. </a:t>
            </a:r>
          </a:p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There are also some questions which have a drop-down menu to choose from</a:t>
            </a:r>
          </a:p>
        </p:txBody>
      </p:sp>
      <p:pic>
        <p:nvPicPr>
          <p:cNvPr id="6" name="Picture Placeholder 1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AFFB7E8-19E6-40D6-9C35-9CAF5DB33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77" b="2577"/>
          <a:stretch>
            <a:fillRect/>
          </a:stretch>
        </p:blipFill>
        <p:spPr>
          <a:xfrm>
            <a:off x="8752598" y="1462001"/>
            <a:ext cx="3128698" cy="19648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7" name="Picture Placeholder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A52DCC-456E-4168-9866-17CD4A2F07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225" b="13225"/>
          <a:stretch>
            <a:fillRect/>
          </a:stretch>
        </p:blipFill>
        <p:spPr>
          <a:xfrm>
            <a:off x="278096" y="1551665"/>
            <a:ext cx="456235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8" name="Picture Placeholder 26" descr="Graphical user interface&#10;&#10;Description automatically generated">
            <a:extLst>
              <a:ext uri="{FF2B5EF4-FFF2-40B4-BE49-F238E27FC236}">
                <a16:creationId xmlns:a16="http://schemas.microsoft.com/office/drawing/2014/main" id="{D1BAA9D7-A715-439F-A90E-A5116195A4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06" b="20206"/>
          <a:stretch>
            <a:fillRect/>
          </a:stretch>
        </p:blipFill>
        <p:spPr>
          <a:xfrm>
            <a:off x="8646925" y="3867580"/>
            <a:ext cx="3468846" cy="217843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07494C-48E4-4CB9-BE6B-AE2A3732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50683" y="2041771"/>
            <a:ext cx="579542" cy="3151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6366D0-7DF5-45AD-BD58-61E6ED0D1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129449" y="2477782"/>
            <a:ext cx="658318" cy="31058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9D3E65-5C8B-4E17-BC3C-0B1CDC13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3673" y="4069630"/>
            <a:ext cx="1091552" cy="82015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5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A105E8-F764-4520-AE81-D50B64AE7871}"/>
              </a:ext>
            </a:extLst>
          </p:cNvPr>
          <p:cNvSpPr txBox="1"/>
          <p:nvPr/>
        </p:nvSpPr>
        <p:spPr>
          <a:xfrm>
            <a:off x="9088036" y="2128188"/>
            <a:ext cx="226576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Some questions might look like this, with lots of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22B7D-7EBC-4415-9981-E39081338F1F}"/>
              </a:ext>
            </a:extLst>
          </p:cNvPr>
          <p:cNvSpPr txBox="1"/>
          <p:nvPr/>
        </p:nvSpPr>
        <p:spPr>
          <a:xfrm>
            <a:off x="8931401" y="3872966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All you need to do is tick one box on each line.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BF7C66-9973-40F6-93E0-0A8E4CB09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497320" y="2589853"/>
            <a:ext cx="1590716" cy="3718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436CA8-AD2F-46D1-A9D0-589AAB30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467775" y="4027802"/>
            <a:ext cx="1367615" cy="387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8E57C228-2509-434F-AE30-A1EE78E2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Different styles of multiple-choice questions</a:t>
            </a:r>
          </a:p>
        </p:txBody>
      </p:sp>
      <p:pic>
        <p:nvPicPr>
          <p:cNvPr id="11" name="Picture 10" descr="Example survey">
            <a:extLst>
              <a:ext uri="{FF2B5EF4-FFF2-40B4-BE49-F238E27FC236}">
                <a16:creationId xmlns:a16="http://schemas.microsoft.com/office/drawing/2014/main" id="{A9102A22-8195-4316-8FF2-B310681F0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" y="2961734"/>
            <a:ext cx="7344800" cy="303889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D33303-704F-4385-8BDA-3EE18016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43" y="3211830"/>
            <a:ext cx="1852655" cy="28003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0AFB50-6DE6-422A-BD5B-B6B6CB4BD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9921" y="2820895"/>
            <a:ext cx="5597854" cy="51666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912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Healthier Futures">
      <a:dk1>
        <a:srgbClr val="333333"/>
      </a:dk1>
      <a:lt1>
        <a:sysClr val="window" lastClr="FFFFFF"/>
      </a:lt1>
      <a:dk2>
        <a:srgbClr val="637052"/>
      </a:dk2>
      <a:lt2>
        <a:srgbClr val="CCDDEA"/>
      </a:lt2>
      <a:accent1>
        <a:srgbClr val="FD8A02"/>
      </a:accent1>
      <a:accent2>
        <a:srgbClr val="02AAFD"/>
      </a:accent2>
      <a:accent3>
        <a:srgbClr val="B8E2F6"/>
      </a:accent3>
      <a:accent4>
        <a:srgbClr val="F6C893"/>
      </a:accent4>
      <a:accent5>
        <a:srgbClr val="F1E218"/>
      </a:accent5>
      <a:accent6>
        <a:srgbClr val="FDF575"/>
      </a:accent6>
      <a:hlink>
        <a:srgbClr val="C213FF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97b9275c-d820-43b6-b02b-98521d9711b8" xsi:nil="true"/>
    <Notes0 xmlns="18f28312-890e-45ef-9117-7554c6346974" xsi:nil="true"/>
    <CategoryDescription xmlns="http://schemas.microsoft.com/sharepoint.v3" xsi:nil="true"/>
    <lcf76f155ced4ddcb4097134ff3c332f xmlns="18f28312-890e-45ef-9117-7554c63469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FB289735D514F865A238ED6B09241" ma:contentTypeVersion="24" ma:contentTypeDescription="Create a new document." ma:contentTypeScope="" ma:versionID="194429bf03984184f090330b38992151">
  <xsd:schema xmlns:xsd="http://www.w3.org/2001/XMLSchema" xmlns:xs="http://www.w3.org/2001/XMLSchema" xmlns:p="http://schemas.microsoft.com/office/2006/metadata/properties" xmlns:ns2="http://schemas.microsoft.com/sharepoint.v3" xmlns:ns3="18f28312-890e-45ef-9117-7554c6346974" xmlns:ns4="97b9275c-d820-43b6-b02b-98521d9711b8" xmlns:ns5="http://schemas.microsoft.com/sharepoint/v4" targetNamespace="http://schemas.microsoft.com/office/2006/metadata/properties" ma:root="true" ma:fieldsID="f8af1c45ac1994a70a357dba1f35d3a1" ns2:_="" ns3:_="" ns4:_="" ns5:_="">
    <xsd:import namespace="http://schemas.microsoft.com/sharepoint.v3"/>
    <xsd:import namespace="18f28312-890e-45ef-9117-7554c6346974"/>
    <xsd:import namespace="97b9275c-d820-43b6-b02b-98521d9711b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Notes0" minOccurs="0"/>
                <xsd:element ref="ns3:MediaLengthInSeconds" minOccurs="0"/>
                <xsd:element ref="ns5:IconOverlay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28312-890e-45ef-9117-7554c6346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s0" ma:index="21" nillable="true" ma:displayName="Notes" ma:internalName="Notes0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ea54bfa-c754-41e3-b0e3-5b6fcaa0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275c-d820-43b6-b02b-98521d971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3b876b1-b538-4eb5-b564-19efa7acff07}" ma:internalName="TaxCatchAll" ma:showField="CatchAllData" ma:web="97b9275c-d820-43b6-b02b-98521d9711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5A1B63-3CD7-4712-8B59-871011881787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4"/>
    <ds:schemaRef ds:uri="97b9275c-d820-43b6-b02b-98521d9711b8"/>
    <ds:schemaRef ds:uri="18f28312-890e-45ef-9117-7554c6346974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6A055941-8799-4044-828E-9E9647906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E1A2A-E057-4205-9C05-607864C8F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18f28312-890e-45ef-9117-7554c6346974"/>
    <ds:schemaRef ds:uri="97b9275c-d820-43b6-b02b-98521d9711b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Healthier Futures PP template</Template>
  <TotalTime>114</TotalTime>
  <Words>1370</Words>
  <Application>Microsoft Office PowerPoint</Application>
  <PresentationFormat>Widescreen</PresentationFormat>
  <Paragraphs>100</Paragraphs>
  <Slides>14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Neue Haas Grotesk Text Pro</vt:lpstr>
      <vt:lpstr>Open Sans</vt:lpstr>
      <vt:lpstr>Open Sans ExtraBold</vt:lpstr>
      <vt:lpstr>Retrospect</vt:lpstr>
      <vt:lpstr>pupil health and lifestyle survey</vt:lpstr>
      <vt:lpstr>What is it all about? </vt:lpstr>
      <vt:lpstr>Why is it so important?</vt:lpstr>
      <vt:lpstr>What will Let’s Hear Your Voice ask me? </vt:lpstr>
      <vt:lpstr>Personal questions</vt:lpstr>
      <vt:lpstr>Triggering questions</vt:lpstr>
      <vt:lpstr>What does it look like?</vt:lpstr>
      <vt:lpstr>Different styles of multiple-choice questions</vt:lpstr>
      <vt:lpstr>Different styles of multiple-choice questions</vt:lpstr>
      <vt:lpstr>Sliding scale  questions</vt:lpstr>
      <vt:lpstr>How do I take part?</vt:lpstr>
      <vt:lpstr>Will anyone see my answers?</vt:lpstr>
      <vt:lpstr>How can I get help after I have taken part?</vt:lpstr>
      <vt:lpstr>Thank you for your support and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Hear Your Voice</dc:title>
  <dc:creator>Goddard , Helen (PUBLIC HEALTH OFFICER)</dc:creator>
  <cp:lastModifiedBy>Kent , Nick (DIGITAL OFFICER)</cp:lastModifiedBy>
  <cp:revision>111</cp:revision>
  <dcterms:created xsi:type="dcterms:W3CDTF">2022-09-06T15:00:40Z</dcterms:created>
  <dcterms:modified xsi:type="dcterms:W3CDTF">2022-10-05T13:04:34Z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0x010100F76FB289735D514F865A238ED6B09241</vt:lpwstr>
  </property>
  <property fmtid="{D5CDD505-2E9C-101B-9397-08002B2CF9AE}" pid="3" name="MediaServiceImageTags">
    <vt:lpwstr/>
  </property>
</Properties>
</file>