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6" r:id="rId4"/>
    <p:sldId id="258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12DAC-9B03-4A95-96C5-00A91E7E2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74ED47-1E19-4526-BF22-E1A02328E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F2CD0-6F12-4AD4-AE56-D09B05DB2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E4569-E4E6-4695-A0DD-4E923B16D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121AB-4C40-4A54-A257-78DF0BF7B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38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B3ECE-4274-48D8-B4C1-E7B05208C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D7BA2-AEA8-47CE-A181-D85DB3CAE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65C1A-A913-49F0-9DCC-FC394AD6F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039D9-525D-418D-8A24-1655FB00B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E9933-F132-486F-A781-ECB7D374B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687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590D70-5233-46A3-9FC5-9E232B779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ACDC30-45C1-4935-BF0B-D9244EFC6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727B1-265C-4AD7-9A2A-A07BF2A4F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9F492-A94C-40BC-9A54-15EA46271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72BD5-CA1F-47B9-AF70-32D328EA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48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BE1EF-003A-45D3-AFDA-A37705CB9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82138-97E9-4285-9379-BCB0C9ABE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B7BE1-0CD0-4E3E-9E89-76B84C619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073D8-AEF1-41AF-82B5-6A1FF403B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A7736-74ED-4241-89D5-656D9CD88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32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0B412-2A20-49E4-B656-8CF6E9D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34142-E0DD-467D-8683-421EC295F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58825-DAB2-4624-B320-95F93459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1E0FC-6817-46D3-9B29-B4D25F51E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BFA2A-0C9E-4095-9D73-5CE05DCC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089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E0D6F-2776-43B6-B1B8-D455E5526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E312C-DA92-4AC4-9F18-C3C8EAC958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3ECB7C-9AB5-4704-A37A-5F56F5BADF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55093-4B9B-4503-A002-F2879DDB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0B50F-6988-44CF-BDD2-B1DC433C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F0B8DB-22B5-4D2E-A51B-9A9AD6407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038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13128-103D-4B02-A687-5721F2CF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18102-ACAB-4C58-8FFC-B79323D88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AA0780-12ED-4582-A5D8-5F7DDD350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3C701C-1C80-42BB-B06B-7B5C8B824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99610D-CFCA-48E5-AEA0-67C3DE9B39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23018-5BDF-4471-A1F7-460DF90B2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17B0C0-D489-4437-8E9C-63DA44F14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701B6-6005-454A-B517-625D3A73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41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512FC-FB85-4B17-B716-E4E992BB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A0F21-6261-456B-882C-ADCE7EF68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D4C6D6-2DEC-46BD-BFE4-B90C89D8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FE88B1-4F2D-4471-BFAE-830EBEEF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233EEB-F882-416B-9AE8-BE65118DE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29796-9C5E-4C03-BCA2-5DC8DAE6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B55E9B-6748-4E97-BC13-8DAF6694D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24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ACA97-E406-45EF-B69B-FEB7F16D2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C6C9D-8B01-420F-AAAB-88BDAE092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A01C6-B78F-4BFC-A9F3-16E68CEB00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1C6E3-3A25-4B4A-8CF9-848158692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FAF01-3323-4F31-9D63-2191D4834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9FB6A-5CEE-4BCE-BC57-DE98B8140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0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90E6F-CC65-40A4-BC28-F75E8DDEB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2ABB5E-7007-4142-B8AE-F61933106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F95735-95D0-4590-AB56-70D2B39AE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5A1BCE-23C2-42C4-9FCD-03E14F0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3C5062-D05C-4A0A-A1CA-5229E9740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9C2B8-C30F-4575-BCCC-39C61CD57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867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F616A0-771E-492E-941B-70058B3B9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FB87E-A9FA-43C2-BD8C-55007320A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EC398-7E87-4859-A05D-F10AD3B996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C28B0-EF00-4617-BD56-B77629349C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17261-4182-42EC-8533-CE3F1136E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73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944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528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29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88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695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961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Kopka , Audrius (COMMUNICATIONS &amp; MARKETING OFFICER)</dc:creator>
  <cp:lastModifiedBy>Kopka , Audrius (COMMUNICATIONS &amp; MARKETING OFFICER)</cp:lastModifiedBy>
  <cp:revision>3</cp:revision>
  <dcterms:created xsi:type="dcterms:W3CDTF">2021-08-23T15:32:51Z</dcterms:created>
  <dcterms:modified xsi:type="dcterms:W3CDTF">2021-09-09T13:17:30Z</dcterms:modified>
</cp:coreProperties>
</file>